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2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6D0103-4E3A-4C5D-83A1-547DF10BC71A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29A3E1-C3CC-44EE-B0D7-552DBB389B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6D0103-4E3A-4C5D-83A1-547DF10BC71A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29A3E1-C3CC-44EE-B0D7-552DBB389B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6D0103-4E3A-4C5D-83A1-547DF10BC71A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29A3E1-C3CC-44EE-B0D7-552DBB389B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6D0103-4E3A-4C5D-83A1-547DF10BC71A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29A3E1-C3CC-44EE-B0D7-552DBB389B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6D0103-4E3A-4C5D-83A1-547DF10BC71A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29A3E1-C3CC-44EE-B0D7-552DBB389B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6D0103-4E3A-4C5D-83A1-547DF10BC71A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29A3E1-C3CC-44EE-B0D7-552DBB389B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6D0103-4E3A-4C5D-83A1-547DF10BC71A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29A3E1-C3CC-44EE-B0D7-552DBB389B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6D0103-4E3A-4C5D-83A1-547DF10BC71A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29A3E1-C3CC-44EE-B0D7-552DBB389B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6D0103-4E3A-4C5D-83A1-547DF10BC71A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29A3E1-C3CC-44EE-B0D7-552DBB389B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6D0103-4E3A-4C5D-83A1-547DF10BC71A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29A3E1-C3CC-44EE-B0D7-552DBB389B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6D0103-4E3A-4C5D-83A1-547DF10BC71A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29A3E1-C3CC-44EE-B0D7-552DBB389B6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86D0103-4E3A-4C5D-83A1-547DF10BC71A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629A3E1-C3CC-44EE-B0D7-552DBB389B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Village Simulation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Economic Terms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con1.jpg 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533400"/>
            <a:ext cx="8209957" cy="5943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con2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81000"/>
            <a:ext cx="8458200" cy="6096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con3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457200"/>
            <a:ext cx="8382000" cy="6019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con4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533400"/>
            <a:ext cx="8451427" cy="5943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con5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609600"/>
            <a:ext cx="8229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con6.j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762000"/>
            <a:ext cx="7391400" cy="546811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</TotalTime>
  <Words>4</Words>
  <Application>Microsoft Office PowerPoint</Application>
  <PresentationFormat>On-screen Show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Village Simulation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Deer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Village Simulation</dc:title>
  <dc:creator>Gary Fasula</dc:creator>
  <cp:lastModifiedBy>Gary Fasula</cp:lastModifiedBy>
  <cp:revision>1</cp:revision>
  <dcterms:created xsi:type="dcterms:W3CDTF">2012-09-07T03:21:32Z</dcterms:created>
  <dcterms:modified xsi:type="dcterms:W3CDTF">2012-09-07T03:30:49Z</dcterms:modified>
</cp:coreProperties>
</file>