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24D4-4C2A-4FD4-B6AA-77F66F238B12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5E9E-1DD5-41A4-BEF2-3719F28570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Silk 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Ancient China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g_SilkRoadWallMap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" y="990600"/>
            <a:ext cx="92202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Silk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Silk Road carried Chinese goods as far as Greece and Rome.</a:t>
            </a:r>
          </a:p>
          <a:p>
            <a:r>
              <a:rPr lang="en-US" dirty="0" smtClean="0"/>
              <a:t>Chinese and Arab merchants made lots of money doing this</a:t>
            </a:r>
          </a:p>
          <a:p>
            <a:r>
              <a:rPr lang="en-US" dirty="0" smtClean="0"/>
              <a:t>For centuries, Chinese goods were very desirable in the west</a:t>
            </a:r>
          </a:p>
          <a:p>
            <a:r>
              <a:rPr lang="en-US" dirty="0" smtClean="0"/>
              <a:t>The road was very expensive and difficult</a:t>
            </a:r>
          </a:p>
          <a:p>
            <a:pPr lvl="1"/>
            <a:r>
              <a:rPr lang="en-US" dirty="0" smtClean="0"/>
              <a:t>Had to pay taxes to many kingdoms the roads crossed</a:t>
            </a:r>
          </a:p>
          <a:p>
            <a:pPr lvl="1"/>
            <a:r>
              <a:rPr lang="en-US" dirty="0" smtClean="0"/>
              <a:t>Dangerous because there were lots of bandits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Silk Road</vt:lpstr>
      <vt:lpstr>Slide 2</vt:lpstr>
      <vt:lpstr>The Silk Road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Silk Road</dc:title>
  <dc:creator>%FULLNAME%</dc:creator>
  <cp:lastModifiedBy>%FULLNAME%</cp:lastModifiedBy>
  <cp:revision>2</cp:revision>
  <dcterms:created xsi:type="dcterms:W3CDTF">2013-05-07T17:30:07Z</dcterms:created>
  <dcterms:modified xsi:type="dcterms:W3CDTF">2013-05-07T17:42:33Z</dcterms:modified>
</cp:coreProperties>
</file>