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FDDE0-2699-4CDE-9BEF-495215903ECC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E5B1A-F25C-4628-8FE7-5FF6AE3A708D}">
      <dgm:prSet phldrT="[Text]"/>
      <dgm:spPr/>
      <dgm:t>
        <a:bodyPr/>
        <a:lstStyle/>
        <a:p>
          <a:r>
            <a:rPr lang="en-US" dirty="0" smtClean="0"/>
            <a:t>Consuls</a:t>
          </a:r>
          <a:endParaRPr lang="en-US" dirty="0"/>
        </a:p>
      </dgm:t>
    </dgm:pt>
    <dgm:pt modelId="{E5EBCDD6-BB9D-42B1-9B5A-7761F3C442BC}" type="parTrans" cxnId="{84BCC179-02DF-4DAF-97B6-1CCC5FB10B0F}">
      <dgm:prSet/>
      <dgm:spPr/>
      <dgm:t>
        <a:bodyPr/>
        <a:lstStyle/>
        <a:p>
          <a:endParaRPr lang="en-US"/>
        </a:p>
      </dgm:t>
    </dgm:pt>
    <dgm:pt modelId="{99BF3197-EB02-4A12-AF56-3F307BB00A7E}" type="sibTrans" cxnId="{84BCC179-02DF-4DAF-97B6-1CCC5FB10B0F}">
      <dgm:prSet/>
      <dgm:spPr/>
      <dgm:t>
        <a:bodyPr/>
        <a:lstStyle/>
        <a:p>
          <a:endParaRPr lang="en-US"/>
        </a:p>
      </dgm:t>
    </dgm:pt>
    <dgm:pt modelId="{B4CFC793-5263-4D7A-8797-08447D624103}">
      <dgm:prSet phldrT="[Text]"/>
      <dgm:spPr/>
      <dgm:t>
        <a:bodyPr/>
        <a:lstStyle/>
        <a:p>
          <a:r>
            <a:rPr lang="en-US" dirty="0" smtClean="0"/>
            <a:t>Praetors </a:t>
          </a:r>
          <a:endParaRPr lang="en-US" dirty="0"/>
        </a:p>
      </dgm:t>
    </dgm:pt>
    <dgm:pt modelId="{794FD0AC-DD37-43A6-BAC1-C79B7C26D816}" type="parTrans" cxnId="{C2EBF4B5-FC91-4941-A109-4B9D22E5BD96}">
      <dgm:prSet/>
      <dgm:spPr/>
      <dgm:t>
        <a:bodyPr/>
        <a:lstStyle/>
        <a:p>
          <a:endParaRPr lang="en-US"/>
        </a:p>
      </dgm:t>
    </dgm:pt>
    <dgm:pt modelId="{190E1565-60F6-4D80-836C-D7D478E9F23C}" type="sibTrans" cxnId="{C2EBF4B5-FC91-4941-A109-4B9D22E5BD96}">
      <dgm:prSet/>
      <dgm:spPr/>
      <dgm:t>
        <a:bodyPr/>
        <a:lstStyle/>
        <a:p>
          <a:endParaRPr lang="en-US"/>
        </a:p>
      </dgm:t>
    </dgm:pt>
    <dgm:pt modelId="{80ED569A-2A62-4E52-9271-F7187AC37891}">
      <dgm:prSet phldrT="[Text]"/>
      <dgm:spPr/>
      <dgm:t>
        <a:bodyPr/>
        <a:lstStyle/>
        <a:p>
          <a:r>
            <a:rPr lang="en-US" dirty="0" smtClean="0"/>
            <a:t>Lawmaking Body-</a:t>
          </a:r>
        </a:p>
        <a:p>
          <a:r>
            <a:rPr lang="en-US" dirty="0" smtClean="0"/>
            <a:t>SENATE </a:t>
          </a:r>
          <a:endParaRPr lang="en-US" dirty="0"/>
        </a:p>
      </dgm:t>
    </dgm:pt>
    <dgm:pt modelId="{210D92DD-2E86-4924-BF36-0C8CB9E48110}" type="parTrans" cxnId="{7A3D946C-A57D-4CA1-9AB2-E07DF018A231}">
      <dgm:prSet/>
      <dgm:spPr/>
      <dgm:t>
        <a:bodyPr/>
        <a:lstStyle/>
        <a:p>
          <a:endParaRPr lang="en-US"/>
        </a:p>
      </dgm:t>
    </dgm:pt>
    <dgm:pt modelId="{6840CA18-2B93-42E1-B2CB-EC849F269EBC}" type="sibTrans" cxnId="{7A3D946C-A57D-4CA1-9AB2-E07DF018A231}">
      <dgm:prSet/>
      <dgm:spPr/>
      <dgm:t>
        <a:bodyPr/>
        <a:lstStyle/>
        <a:p>
          <a:endParaRPr lang="en-US"/>
        </a:p>
      </dgm:t>
    </dgm:pt>
    <dgm:pt modelId="{AF3B0250-A9F3-4919-8968-9FC29311DDE6}">
      <dgm:prSet phldrT="[Text]"/>
      <dgm:spPr/>
      <dgm:t>
        <a:bodyPr/>
        <a:lstStyle/>
        <a:p>
          <a:r>
            <a:rPr lang="en-US" dirty="0" smtClean="0"/>
            <a:t>Assembly of Centuries </a:t>
          </a:r>
          <a:endParaRPr lang="en-US" dirty="0"/>
        </a:p>
      </dgm:t>
    </dgm:pt>
    <dgm:pt modelId="{98B37CA0-5F63-49CE-B82E-2057C18A993D}" type="parTrans" cxnId="{5DBE3E8D-3BF6-489F-BD3C-903605893498}">
      <dgm:prSet/>
      <dgm:spPr/>
      <dgm:t>
        <a:bodyPr/>
        <a:lstStyle/>
        <a:p>
          <a:endParaRPr lang="en-US"/>
        </a:p>
      </dgm:t>
    </dgm:pt>
    <dgm:pt modelId="{F0E8291E-007B-43B9-BFB0-345F1E97A3AA}" type="sibTrans" cxnId="{5DBE3E8D-3BF6-489F-BD3C-903605893498}">
      <dgm:prSet/>
      <dgm:spPr/>
      <dgm:t>
        <a:bodyPr/>
        <a:lstStyle/>
        <a:p>
          <a:endParaRPr lang="en-US"/>
        </a:p>
      </dgm:t>
    </dgm:pt>
    <dgm:pt modelId="{EBF7EDF6-D274-41D5-96CB-BE6DB22C5A8F}" type="pres">
      <dgm:prSet presAssocID="{641FDDE0-2699-4CDE-9BEF-495215903E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24FBBA-080A-49E5-9159-6887711E3440}" type="pres">
      <dgm:prSet presAssocID="{D87E5B1A-F25C-4628-8FE7-5FF6AE3A708D}" presName="hierRoot1" presStyleCnt="0"/>
      <dgm:spPr/>
    </dgm:pt>
    <dgm:pt modelId="{C6196722-53F5-478B-8D3A-003E5FAEA8CF}" type="pres">
      <dgm:prSet presAssocID="{D87E5B1A-F25C-4628-8FE7-5FF6AE3A708D}" presName="composite" presStyleCnt="0"/>
      <dgm:spPr/>
    </dgm:pt>
    <dgm:pt modelId="{36539509-A2A8-4B3A-B519-3506CEB7F81F}" type="pres">
      <dgm:prSet presAssocID="{D87E5B1A-F25C-4628-8FE7-5FF6AE3A708D}" presName="background" presStyleLbl="node0" presStyleIdx="0" presStyleCnt="1"/>
      <dgm:spPr/>
    </dgm:pt>
    <dgm:pt modelId="{7FFBED55-1811-4F90-A41E-50FAC3944E95}" type="pres">
      <dgm:prSet presAssocID="{D87E5B1A-F25C-4628-8FE7-5FF6AE3A708D}" presName="text" presStyleLbl="fgAcc0" presStyleIdx="0" presStyleCnt="1" custLinFactNeighborX="-1730" custLinFactNeighborY="-3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F5304-BF35-4838-B8BA-344FE0B87966}" type="pres">
      <dgm:prSet presAssocID="{D87E5B1A-F25C-4628-8FE7-5FF6AE3A708D}" presName="hierChild2" presStyleCnt="0"/>
      <dgm:spPr/>
    </dgm:pt>
    <dgm:pt modelId="{B0EE2F4F-9786-4933-9436-27B156D8615C}" type="pres">
      <dgm:prSet presAssocID="{794FD0AC-DD37-43A6-BAC1-C79B7C26D816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2F9B280-AAF7-4390-B8FF-7DC594DEC482}" type="pres">
      <dgm:prSet presAssocID="{B4CFC793-5263-4D7A-8797-08447D624103}" presName="hierRoot2" presStyleCnt="0"/>
      <dgm:spPr/>
    </dgm:pt>
    <dgm:pt modelId="{958D82AD-E7BA-41A6-8516-C1370FD8EAA2}" type="pres">
      <dgm:prSet presAssocID="{B4CFC793-5263-4D7A-8797-08447D624103}" presName="composite2" presStyleCnt="0"/>
      <dgm:spPr/>
    </dgm:pt>
    <dgm:pt modelId="{416E434D-6B42-47D1-ACE9-130F9505F060}" type="pres">
      <dgm:prSet presAssocID="{B4CFC793-5263-4D7A-8797-08447D624103}" presName="background2" presStyleLbl="node2" presStyleIdx="0" presStyleCnt="1"/>
      <dgm:spPr/>
    </dgm:pt>
    <dgm:pt modelId="{14818C52-D253-4505-BBCA-6A75BBC2AAC4}" type="pres">
      <dgm:prSet presAssocID="{B4CFC793-5263-4D7A-8797-08447D624103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C22AA-2705-4306-BAE3-4275C53B2A36}" type="pres">
      <dgm:prSet presAssocID="{B4CFC793-5263-4D7A-8797-08447D624103}" presName="hierChild3" presStyleCnt="0"/>
      <dgm:spPr/>
    </dgm:pt>
    <dgm:pt modelId="{BAB75340-92DB-43EC-AF21-9E8591EE698D}" type="pres">
      <dgm:prSet presAssocID="{210D92DD-2E86-4924-BF36-0C8CB9E4811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941E029-9CB8-445A-BBCA-AC34587B200F}" type="pres">
      <dgm:prSet presAssocID="{80ED569A-2A62-4E52-9271-F7187AC37891}" presName="hierRoot3" presStyleCnt="0"/>
      <dgm:spPr/>
    </dgm:pt>
    <dgm:pt modelId="{E6D61B79-ACC1-42DE-8F04-5CF56A901ABE}" type="pres">
      <dgm:prSet presAssocID="{80ED569A-2A62-4E52-9271-F7187AC37891}" presName="composite3" presStyleCnt="0"/>
      <dgm:spPr/>
    </dgm:pt>
    <dgm:pt modelId="{7DE3CDB8-15C0-40BE-8C14-051EBCA38B0C}" type="pres">
      <dgm:prSet presAssocID="{80ED569A-2A62-4E52-9271-F7187AC37891}" presName="background3" presStyleLbl="node3" presStyleIdx="0" presStyleCnt="2"/>
      <dgm:spPr/>
    </dgm:pt>
    <dgm:pt modelId="{8B331A3F-5A1D-4927-8F05-E77344CD06A2}" type="pres">
      <dgm:prSet presAssocID="{80ED569A-2A62-4E52-9271-F7187AC3789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3E7C67-BE6D-47D7-BD5D-AE67574C2D96}" type="pres">
      <dgm:prSet presAssocID="{80ED569A-2A62-4E52-9271-F7187AC37891}" presName="hierChild4" presStyleCnt="0"/>
      <dgm:spPr/>
    </dgm:pt>
    <dgm:pt modelId="{03B1B0A6-9D6E-4C59-8F3E-C0E9F40D1983}" type="pres">
      <dgm:prSet presAssocID="{98B37CA0-5F63-49CE-B82E-2057C18A993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9595AA0-1707-4205-AEFA-05643BE78983}" type="pres">
      <dgm:prSet presAssocID="{AF3B0250-A9F3-4919-8968-9FC29311DDE6}" presName="hierRoot3" presStyleCnt="0"/>
      <dgm:spPr/>
    </dgm:pt>
    <dgm:pt modelId="{623D99BA-9284-478B-BDEE-FB871D99CCB8}" type="pres">
      <dgm:prSet presAssocID="{AF3B0250-A9F3-4919-8968-9FC29311DDE6}" presName="composite3" presStyleCnt="0"/>
      <dgm:spPr/>
    </dgm:pt>
    <dgm:pt modelId="{71137584-D508-438D-AD5C-88E0C5F00CD9}" type="pres">
      <dgm:prSet presAssocID="{AF3B0250-A9F3-4919-8968-9FC29311DDE6}" presName="background3" presStyleLbl="node3" presStyleIdx="1" presStyleCnt="2"/>
      <dgm:spPr/>
    </dgm:pt>
    <dgm:pt modelId="{9F1A5F72-3328-4304-9F86-2CAD0117DA7E}" type="pres">
      <dgm:prSet presAssocID="{AF3B0250-A9F3-4919-8968-9FC29311DDE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737D5-298B-471D-BB9B-476B6BF27951}" type="pres">
      <dgm:prSet presAssocID="{AF3B0250-A9F3-4919-8968-9FC29311DDE6}" presName="hierChild4" presStyleCnt="0"/>
      <dgm:spPr/>
    </dgm:pt>
  </dgm:ptLst>
  <dgm:cxnLst>
    <dgm:cxn modelId="{84BCC179-02DF-4DAF-97B6-1CCC5FB10B0F}" srcId="{641FDDE0-2699-4CDE-9BEF-495215903ECC}" destId="{D87E5B1A-F25C-4628-8FE7-5FF6AE3A708D}" srcOrd="0" destOrd="0" parTransId="{E5EBCDD6-BB9D-42B1-9B5A-7761F3C442BC}" sibTransId="{99BF3197-EB02-4A12-AF56-3F307BB00A7E}"/>
    <dgm:cxn modelId="{7A3D946C-A57D-4CA1-9AB2-E07DF018A231}" srcId="{B4CFC793-5263-4D7A-8797-08447D624103}" destId="{80ED569A-2A62-4E52-9271-F7187AC37891}" srcOrd="0" destOrd="0" parTransId="{210D92DD-2E86-4924-BF36-0C8CB9E48110}" sibTransId="{6840CA18-2B93-42E1-B2CB-EC849F269EBC}"/>
    <dgm:cxn modelId="{5DBE3E8D-3BF6-489F-BD3C-903605893498}" srcId="{B4CFC793-5263-4D7A-8797-08447D624103}" destId="{AF3B0250-A9F3-4919-8968-9FC29311DDE6}" srcOrd="1" destOrd="0" parTransId="{98B37CA0-5F63-49CE-B82E-2057C18A993D}" sibTransId="{F0E8291E-007B-43B9-BFB0-345F1E97A3AA}"/>
    <dgm:cxn modelId="{2218A01C-A73E-41DE-9DD9-042F5995B9C9}" type="presOf" srcId="{641FDDE0-2699-4CDE-9BEF-495215903ECC}" destId="{EBF7EDF6-D274-41D5-96CB-BE6DB22C5A8F}" srcOrd="0" destOrd="0" presId="urn:microsoft.com/office/officeart/2005/8/layout/hierarchy1"/>
    <dgm:cxn modelId="{6854B790-A120-4E53-AB91-EE87425D984D}" type="presOf" srcId="{794FD0AC-DD37-43A6-BAC1-C79B7C26D816}" destId="{B0EE2F4F-9786-4933-9436-27B156D8615C}" srcOrd="0" destOrd="0" presId="urn:microsoft.com/office/officeart/2005/8/layout/hierarchy1"/>
    <dgm:cxn modelId="{4399D0BB-ED2F-4FC1-AA36-62AD2E109D7D}" type="presOf" srcId="{AF3B0250-A9F3-4919-8968-9FC29311DDE6}" destId="{9F1A5F72-3328-4304-9F86-2CAD0117DA7E}" srcOrd="0" destOrd="0" presId="urn:microsoft.com/office/officeart/2005/8/layout/hierarchy1"/>
    <dgm:cxn modelId="{E3FBDDCD-7DD2-42CA-8ED7-AE6FE2B554B3}" type="presOf" srcId="{D87E5B1A-F25C-4628-8FE7-5FF6AE3A708D}" destId="{7FFBED55-1811-4F90-A41E-50FAC3944E95}" srcOrd="0" destOrd="0" presId="urn:microsoft.com/office/officeart/2005/8/layout/hierarchy1"/>
    <dgm:cxn modelId="{21567260-0062-48A7-ACAB-D23BACDD05D1}" type="presOf" srcId="{210D92DD-2E86-4924-BF36-0C8CB9E48110}" destId="{BAB75340-92DB-43EC-AF21-9E8591EE698D}" srcOrd="0" destOrd="0" presId="urn:microsoft.com/office/officeart/2005/8/layout/hierarchy1"/>
    <dgm:cxn modelId="{800A7FE0-E298-4A59-BAB8-D712E56C315E}" type="presOf" srcId="{80ED569A-2A62-4E52-9271-F7187AC37891}" destId="{8B331A3F-5A1D-4927-8F05-E77344CD06A2}" srcOrd="0" destOrd="0" presId="urn:microsoft.com/office/officeart/2005/8/layout/hierarchy1"/>
    <dgm:cxn modelId="{C2EBF4B5-FC91-4941-A109-4B9D22E5BD96}" srcId="{D87E5B1A-F25C-4628-8FE7-5FF6AE3A708D}" destId="{B4CFC793-5263-4D7A-8797-08447D624103}" srcOrd="0" destOrd="0" parTransId="{794FD0AC-DD37-43A6-BAC1-C79B7C26D816}" sibTransId="{190E1565-60F6-4D80-836C-D7D478E9F23C}"/>
    <dgm:cxn modelId="{AEF2A32A-94BB-423F-A7EC-1C8BCE9D4822}" type="presOf" srcId="{98B37CA0-5F63-49CE-B82E-2057C18A993D}" destId="{03B1B0A6-9D6E-4C59-8F3E-C0E9F40D1983}" srcOrd="0" destOrd="0" presId="urn:microsoft.com/office/officeart/2005/8/layout/hierarchy1"/>
    <dgm:cxn modelId="{5981E4F6-E60C-444D-8273-CECFFAB2062C}" type="presOf" srcId="{B4CFC793-5263-4D7A-8797-08447D624103}" destId="{14818C52-D253-4505-BBCA-6A75BBC2AAC4}" srcOrd="0" destOrd="0" presId="urn:microsoft.com/office/officeart/2005/8/layout/hierarchy1"/>
    <dgm:cxn modelId="{5030E6E5-DC1C-4E5D-9CA8-5817F042EC1A}" type="presParOf" srcId="{EBF7EDF6-D274-41D5-96CB-BE6DB22C5A8F}" destId="{A324FBBA-080A-49E5-9159-6887711E3440}" srcOrd="0" destOrd="0" presId="urn:microsoft.com/office/officeart/2005/8/layout/hierarchy1"/>
    <dgm:cxn modelId="{78141B33-CB25-458A-B283-F4FF28F76694}" type="presParOf" srcId="{A324FBBA-080A-49E5-9159-6887711E3440}" destId="{C6196722-53F5-478B-8D3A-003E5FAEA8CF}" srcOrd="0" destOrd="0" presId="urn:microsoft.com/office/officeart/2005/8/layout/hierarchy1"/>
    <dgm:cxn modelId="{BE7BF8E1-DB81-4718-80F3-07EF9F05B348}" type="presParOf" srcId="{C6196722-53F5-478B-8D3A-003E5FAEA8CF}" destId="{36539509-A2A8-4B3A-B519-3506CEB7F81F}" srcOrd="0" destOrd="0" presId="urn:microsoft.com/office/officeart/2005/8/layout/hierarchy1"/>
    <dgm:cxn modelId="{58BF5927-3B28-468A-826D-05881558A523}" type="presParOf" srcId="{C6196722-53F5-478B-8D3A-003E5FAEA8CF}" destId="{7FFBED55-1811-4F90-A41E-50FAC3944E95}" srcOrd="1" destOrd="0" presId="urn:microsoft.com/office/officeart/2005/8/layout/hierarchy1"/>
    <dgm:cxn modelId="{A23D4128-0E7D-4EC3-90D5-72687C051537}" type="presParOf" srcId="{A324FBBA-080A-49E5-9159-6887711E3440}" destId="{22FF5304-BF35-4838-B8BA-344FE0B87966}" srcOrd="1" destOrd="0" presId="urn:microsoft.com/office/officeart/2005/8/layout/hierarchy1"/>
    <dgm:cxn modelId="{857CA22E-16CA-4C7C-8435-42403E6D181F}" type="presParOf" srcId="{22FF5304-BF35-4838-B8BA-344FE0B87966}" destId="{B0EE2F4F-9786-4933-9436-27B156D8615C}" srcOrd="0" destOrd="0" presId="urn:microsoft.com/office/officeart/2005/8/layout/hierarchy1"/>
    <dgm:cxn modelId="{96DA36AF-B4D9-449B-8D10-94F13B158213}" type="presParOf" srcId="{22FF5304-BF35-4838-B8BA-344FE0B87966}" destId="{22F9B280-AAF7-4390-B8FF-7DC594DEC482}" srcOrd="1" destOrd="0" presId="urn:microsoft.com/office/officeart/2005/8/layout/hierarchy1"/>
    <dgm:cxn modelId="{CD75E729-ACA8-481B-833C-312ED4E1D441}" type="presParOf" srcId="{22F9B280-AAF7-4390-B8FF-7DC594DEC482}" destId="{958D82AD-E7BA-41A6-8516-C1370FD8EAA2}" srcOrd="0" destOrd="0" presId="urn:microsoft.com/office/officeart/2005/8/layout/hierarchy1"/>
    <dgm:cxn modelId="{82C39304-551C-40D7-8E6A-BD0B9AA3F5F5}" type="presParOf" srcId="{958D82AD-E7BA-41A6-8516-C1370FD8EAA2}" destId="{416E434D-6B42-47D1-ACE9-130F9505F060}" srcOrd="0" destOrd="0" presId="urn:microsoft.com/office/officeart/2005/8/layout/hierarchy1"/>
    <dgm:cxn modelId="{6B9E0E94-CFB9-4D83-AB68-EEF967F35B4F}" type="presParOf" srcId="{958D82AD-E7BA-41A6-8516-C1370FD8EAA2}" destId="{14818C52-D253-4505-BBCA-6A75BBC2AAC4}" srcOrd="1" destOrd="0" presId="urn:microsoft.com/office/officeart/2005/8/layout/hierarchy1"/>
    <dgm:cxn modelId="{52D12A7A-A5FB-4657-9A7C-1B6076F9321F}" type="presParOf" srcId="{22F9B280-AAF7-4390-B8FF-7DC594DEC482}" destId="{839C22AA-2705-4306-BAE3-4275C53B2A36}" srcOrd="1" destOrd="0" presId="urn:microsoft.com/office/officeart/2005/8/layout/hierarchy1"/>
    <dgm:cxn modelId="{9D9C5E01-9084-4760-89CF-372D3DC0C915}" type="presParOf" srcId="{839C22AA-2705-4306-BAE3-4275C53B2A36}" destId="{BAB75340-92DB-43EC-AF21-9E8591EE698D}" srcOrd="0" destOrd="0" presId="urn:microsoft.com/office/officeart/2005/8/layout/hierarchy1"/>
    <dgm:cxn modelId="{789E70ED-D90F-435B-B7C4-DAA49DEAA46B}" type="presParOf" srcId="{839C22AA-2705-4306-BAE3-4275C53B2A36}" destId="{5941E029-9CB8-445A-BBCA-AC34587B200F}" srcOrd="1" destOrd="0" presId="urn:microsoft.com/office/officeart/2005/8/layout/hierarchy1"/>
    <dgm:cxn modelId="{92012ED3-A70C-41EB-A92C-06FB4E17B188}" type="presParOf" srcId="{5941E029-9CB8-445A-BBCA-AC34587B200F}" destId="{E6D61B79-ACC1-42DE-8F04-5CF56A901ABE}" srcOrd="0" destOrd="0" presId="urn:microsoft.com/office/officeart/2005/8/layout/hierarchy1"/>
    <dgm:cxn modelId="{DD523A1B-03E8-4520-9CFA-3F53D02E8CB7}" type="presParOf" srcId="{E6D61B79-ACC1-42DE-8F04-5CF56A901ABE}" destId="{7DE3CDB8-15C0-40BE-8C14-051EBCA38B0C}" srcOrd="0" destOrd="0" presId="urn:microsoft.com/office/officeart/2005/8/layout/hierarchy1"/>
    <dgm:cxn modelId="{6F3B089A-CB44-490A-918B-F9A806675455}" type="presParOf" srcId="{E6D61B79-ACC1-42DE-8F04-5CF56A901ABE}" destId="{8B331A3F-5A1D-4927-8F05-E77344CD06A2}" srcOrd="1" destOrd="0" presId="urn:microsoft.com/office/officeart/2005/8/layout/hierarchy1"/>
    <dgm:cxn modelId="{13E785C4-FEE8-4C81-B915-0F03BC770C64}" type="presParOf" srcId="{5941E029-9CB8-445A-BBCA-AC34587B200F}" destId="{353E7C67-BE6D-47D7-BD5D-AE67574C2D96}" srcOrd="1" destOrd="0" presId="urn:microsoft.com/office/officeart/2005/8/layout/hierarchy1"/>
    <dgm:cxn modelId="{4B587962-4F98-4C65-BC46-4543B0F8ECE4}" type="presParOf" srcId="{839C22AA-2705-4306-BAE3-4275C53B2A36}" destId="{03B1B0A6-9D6E-4C59-8F3E-C0E9F40D1983}" srcOrd="2" destOrd="0" presId="urn:microsoft.com/office/officeart/2005/8/layout/hierarchy1"/>
    <dgm:cxn modelId="{5FE70720-3005-479F-A6D7-D6532C15C1F0}" type="presParOf" srcId="{839C22AA-2705-4306-BAE3-4275C53B2A36}" destId="{A9595AA0-1707-4205-AEFA-05643BE78983}" srcOrd="3" destOrd="0" presId="urn:microsoft.com/office/officeart/2005/8/layout/hierarchy1"/>
    <dgm:cxn modelId="{4AF106E6-90EC-4D83-AA07-A95EB37F44D2}" type="presParOf" srcId="{A9595AA0-1707-4205-AEFA-05643BE78983}" destId="{623D99BA-9284-478B-BDEE-FB871D99CCB8}" srcOrd="0" destOrd="0" presId="urn:microsoft.com/office/officeart/2005/8/layout/hierarchy1"/>
    <dgm:cxn modelId="{D211ECF9-7FC0-443A-B36F-A248B400F40F}" type="presParOf" srcId="{623D99BA-9284-478B-BDEE-FB871D99CCB8}" destId="{71137584-D508-438D-AD5C-88E0C5F00CD9}" srcOrd="0" destOrd="0" presId="urn:microsoft.com/office/officeart/2005/8/layout/hierarchy1"/>
    <dgm:cxn modelId="{700631D0-C370-440B-B77D-2646A8FB13D5}" type="presParOf" srcId="{623D99BA-9284-478B-BDEE-FB871D99CCB8}" destId="{9F1A5F72-3328-4304-9F86-2CAD0117DA7E}" srcOrd="1" destOrd="0" presId="urn:microsoft.com/office/officeart/2005/8/layout/hierarchy1"/>
    <dgm:cxn modelId="{323AF54A-F1BD-4B0E-80C3-83B61DFB28B1}" type="presParOf" srcId="{A9595AA0-1707-4205-AEFA-05643BE78983}" destId="{186737D5-298B-471D-BB9B-476B6BF2795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F25D6-8541-412A-8BEE-F48BB8D7004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6933B-9B42-4A21-ADD4-D8C236E77FED}">
      <dgm:prSet phldrT="[Text]" custT="1"/>
      <dgm:spPr/>
      <dgm:t>
        <a:bodyPr/>
        <a:lstStyle/>
        <a:p>
          <a:r>
            <a:rPr lang="en-US" sz="3600" dirty="0" smtClean="0"/>
            <a:t>Consuls</a:t>
          </a:r>
          <a:r>
            <a:rPr lang="en-US" sz="900" dirty="0" smtClean="0"/>
            <a:t> </a:t>
          </a:r>
          <a:endParaRPr lang="en-US" sz="900" dirty="0"/>
        </a:p>
      </dgm:t>
    </dgm:pt>
    <dgm:pt modelId="{5D5B9BF3-5781-49AD-B086-4C87BF2B3EA6}" type="parTrans" cxnId="{8D8A318D-E4F7-4F7C-BC1F-675C808F1C95}">
      <dgm:prSet/>
      <dgm:spPr/>
      <dgm:t>
        <a:bodyPr/>
        <a:lstStyle/>
        <a:p>
          <a:endParaRPr lang="en-US"/>
        </a:p>
      </dgm:t>
    </dgm:pt>
    <dgm:pt modelId="{EC87E443-7865-42C3-8A84-90FA0DD2E8AE}" type="sibTrans" cxnId="{8D8A318D-E4F7-4F7C-BC1F-675C808F1C95}">
      <dgm:prSet/>
      <dgm:spPr/>
      <dgm:t>
        <a:bodyPr/>
        <a:lstStyle/>
        <a:p>
          <a:endParaRPr lang="en-US"/>
        </a:p>
      </dgm:t>
    </dgm:pt>
    <dgm:pt modelId="{58ECAA92-79E9-4C4F-AA5D-F0F285617BF3}">
      <dgm:prSet phldrT="[Text]" custT="1"/>
      <dgm:spPr/>
      <dgm:t>
        <a:bodyPr/>
        <a:lstStyle/>
        <a:p>
          <a:r>
            <a:rPr lang="en-US" sz="2400" dirty="0" smtClean="0"/>
            <a:t>Chosen every year</a:t>
          </a:r>
          <a:endParaRPr lang="en-US" sz="2400" dirty="0"/>
        </a:p>
      </dgm:t>
    </dgm:pt>
    <dgm:pt modelId="{A9355216-0634-45A6-8F68-A198CBB21187}" type="parTrans" cxnId="{422B48C7-0E3D-4B5C-A28F-BE2470DA4AAF}">
      <dgm:prSet/>
      <dgm:spPr/>
      <dgm:t>
        <a:bodyPr/>
        <a:lstStyle/>
        <a:p>
          <a:endParaRPr lang="en-US"/>
        </a:p>
      </dgm:t>
    </dgm:pt>
    <dgm:pt modelId="{EE45C986-69FC-4D01-A885-F6C4E20806B7}" type="sibTrans" cxnId="{422B48C7-0E3D-4B5C-A28F-BE2470DA4AAF}">
      <dgm:prSet/>
      <dgm:spPr/>
      <dgm:t>
        <a:bodyPr/>
        <a:lstStyle/>
        <a:p>
          <a:endParaRPr lang="en-US"/>
        </a:p>
      </dgm:t>
    </dgm:pt>
    <dgm:pt modelId="{81F38EE9-6720-4B15-81AD-EC9F0D3D43B4}">
      <dgm:prSet phldrT="[Text]" custT="1"/>
      <dgm:spPr/>
      <dgm:t>
        <a:bodyPr/>
        <a:lstStyle/>
        <a:p>
          <a:r>
            <a:rPr lang="en-US" sz="3600" dirty="0" smtClean="0"/>
            <a:t>Praetors</a:t>
          </a:r>
          <a:endParaRPr lang="en-US" sz="3600" dirty="0"/>
        </a:p>
      </dgm:t>
    </dgm:pt>
    <dgm:pt modelId="{07BB68D6-0C94-45F1-9F74-0A06A887DBD9}" type="parTrans" cxnId="{37E849B6-BF7F-41A3-A252-2A5ADD8F255B}">
      <dgm:prSet/>
      <dgm:spPr/>
      <dgm:t>
        <a:bodyPr/>
        <a:lstStyle/>
        <a:p>
          <a:endParaRPr lang="en-US"/>
        </a:p>
      </dgm:t>
    </dgm:pt>
    <dgm:pt modelId="{3910290E-A6FF-4AD7-80ED-60B8A7614931}" type="sibTrans" cxnId="{37E849B6-BF7F-41A3-A252-2A5ADD8F255B}">
      <dgm:prSet/>
      <dgm:spPr/>
      <dgm:t>
        <a:bodyPr/>
        <a:lstStyle/>
        <a:p>
          <a:endParaRPr lang="en-US"/>
        </a:p>
      </dgm:t>
    </dgm:pt>
    <dgm:pt modelId="{4AC606D0-2009-45B6-8E37-6C1359B5A1E3}">
      <dgm:prSet phldrT="[Text]" custT="1"/>
      <dgm:spPr/>
      <dgm:t>
        <a:bodyPr/>
        <a:lstStyle/>
        <a:p>
          <a:r>
            <a:rPr lang="en-US" sz="2000" dirty="0" smtClean="0"/>
            <a:t>interpret the law</a:t>
          </a:r>
          <a:endParaRPr lang="en-US" sz="2000" dirty="0"/>
        </a:p>
      </dgm:t>
    </dgm:pt>
    <dgm:pt modelId="{72974DE6-D16E-478A-BDC5-03219CCE9416}" type="parTrans" cxnId="{EA4709D9-AE4E-4EEC-84F5-DB095C96F59E}">
      <dgm:prSet/>
      <dgm:spPr/>
      <dgm:t>
        <a:bodyPr/>
        <a:lstStyle/>
        <a:p>
          <a:endParaRPr lang="en-US"/>
        </a:p>
      </dgm:t>
    </dgm:pt>
    <dgm:pt modelId="{A8988341-E268-47A1-B48A-89944717A5E2}" type="sibTrans" cxnId="{EA4709D9-AE4E-4EEC-84F5-DB095C96F59E}">
      <dgm:prSet/>
      <dgm:spPr/>
      <dgm:t>
        <a:bodyPr/>
        <a:lstStyle/>
        <a:p>
          <a:endParaRPr lang="en-US"/>
        </a:p>
      </dgm:t>
    </dgm:pt>
    <dgm:pt modelId="{704680FA-1F10-4865-8826-42E23774088D}">
      <dgm:prSet phldrT="[Text]"/>
      <dgm:spPr/>
      <dgm:t>
        <a:bodyPr/>
        <a:lstStyle/>
        <a:p>
          <a:r>
            <a:rPr lang="en-US" dirty="0" smtClean="0"/>
            <a:t>Senate </a:t>
          </a:r>
        </a:p>
        <a:p>
          <a:r>
            <a:rPr lang="en-US" dirty="0" smtClean="0"/>
            <a:t>Assembly of Centuries </a:t>
          </a:r>
          <a:endParaRPr lang="en-US" dirty="0"/>
        </a:p>
      </dgm:t>
    </dgm:pt>
    <dgm:pt modelId="{1C6CD59E-C92D-4692-8FD6-B1D9513F1CB2}" type="parTrans" cxnId="{4C6EE7AD-4FA4-4B3A-B626-360F152A0A38}">
      <dgm:prSet/>
      <dgm:spPr/>
      <dgm:t>
        <a:bodyPr/>
        <a:lstStyle/>
        <a:p>
          <a:endParaRPr lang="en-US"/>
        </a:p>
      </dgm:t>
    </dgm:pt>
    <dgm:pt modelId="{772532CD-4155-46B6-A827-415B161A8F9B}" type="sibTrans" cxnId="{4C6EE7AD-4FA4-4B3A-B626-360F152A0A38}">
      <dgm:prSet/>
      <dgm:spPr/>
      <dgm:t>
        <a:bodyPr/>
        <a:lstStyle/>
        <a:p>
          <a:endParaRPr lang="en-US"/>
        </a:p>
      </dgm:t>
    </dgm:pt>
    <dgm:pt modelId="{955CEC81-1856-41F8-991D-AB330E5724CB}">
      <dgm:prSet phldrT="[Text]" custT="1"/>
      <dgm:spPr/>
      <dgm:t>
        <a:bodyPr/>
        <a:lstStyle/>
        <a:p>
          <a:r>
            <a:rPr lang="en-US" sz="1800" dirty="0" smtClean="0"/>
            <a:t>select group of 300 patrician men, serve for life-propose laws, hold debates and approve building programs </a:t>
          </a:r>
          <a:endParaRPr lang="en-US" sz="1800" dirty="0"/>
        </a:p>
      </dgm:t>
    </dgm:pt>
    <dgm:pt modelId="{27002AE0-F81C-4B2F-9F4C-C60FCB34F6CF}" type="parTrans" cxnId="{9F9F6A16-264D-403B-9CBD-DE6C1E9C8D3E}">
      <dgm:prSet/>
      <dgm:spPr/>
      <dgm:t>
        <a:bodyPr/>
        <a:lstStyle/>
        <a:p>
          <a:endParaRPr lang="en-US"/>
        </a:p>
      </dgm:t>
    </dgm:pt>
    <dgm:pt modelId="{EA2771F3-61CE-489B-A749-C5F04B2AFDDC}" type="sibTrans" cxnId="{9F9F6A16-264D-403B-9CBD-DE6C1E9C8D3E}">
      <dgm:prSet/>
      <dgm:spPr/>
      <dgm:t>
        <a:bodyPr/>
        <a:lstStyle/>
        <a:p>
          <a:endParaRPr lang="en-US"/>
        </a:p>
      </dgm:t>
    </dgm:pt>
    <dgm:pt modelId="{7C116D6C-A2F2-4570-B6E9-02C443E0D3AE}">
      <dgm:prSet phldrT="[Text]" custT="1"/>
      <dgm:spPr/>
      <dgm:t>
        <a:bodyPr/>
        <a:lstStyle/>
        <a:p>
          <a:r>
            <a:rPr lang="en-US" sz="1800" dirty="0" smtClean="0"/>
            <a:t>Elected important officials, passed laws, was under control of the patricians </a:t>
          </a:r>
          <a:endParaRPr lang="en-US" sz="1800" dirty="0"/>
        </a:p>
      </dgm:t>
    </dgm:pt>
    <dgm:pt modelId="{3323FDB8-847F-4B61-BD4A-567983E9F7AE}" type="parTrans" cxnId="{56758F06-3912-48CF-9B5C-140D9244780A}">
      <dgm:prSet/>
      <dgm:spPr/>
      <dgm:t>
        <a:bodyPr/>
        <a:lstStyle/>
        <a:p>
          <a:endParaRPr lang="en-US"/>
        </a:p>
      </dgm:t>
    </dgm:pt>
    <dgm:pt modelId="{3EEA78EE-E94D-48F3-B219-E8326E0203E8}" type="sibTrans" cxnId="{56758F06-3912-48CF-9B5C-140D9244780A}">
      <dgm:prSet/>
      <dgm:spPr/>
      <dgm:t>
        <a:bodyPr/>
        <a:lstStyle/>
        <a:p>
          <a:endParaRPr lang="en-US"/>
        </a:p>
      </dgm:t>
    </dgm:pt>
    <dgm:pt modelId="{5DACBB30-10CD-4A89-A50C-F2F4EAEEF684}">
      <dgm:prSet custT="1"/>
      <dgm:spPr/>
      <dgm:t>
        <a:bodyPr/>
        <a:lstStyle/>
        <a:p>
          <a:r>
            <a:rPr lang="en-US" sz="2400" dirty="0" smtClean="0"/>
            <a:t>Headed up the army</a:t>
          </a:r>
          <a:endParaRPr lang="en-US" sz="2400" dirty="0"/>
        </a:p>
      </dgm:t>
    </dgm:pt>
    <dgm:pt modelId="{47FBC979-A8E1-4FF5-8DDC-4D1F9DEDFEAD}" type="parTrans" cxnId="{154C1D0D-EB5C-437F-BE27-0DE1C916DFCF}">
      <dgm:prSet/>
      <dgm:spPr/>
      <dgm:t>
        <a:bodyPr/>
        <a:lstStyle/>
        <a:p>
          <a:endParaRPr lang="en-US"/>
        </a:p>
      </dgm:t>
    </dgm:pt>
    <dgm:pt modelId="{C95C3CFC-7129-4D6D-92A5-D80632387D5A}" type="sibTrans" cxnId="{154C1D0D-EB5C-437F-BE27-0DE1C916DFCF}">
      <dgm:prSet/>
      <dgm:spPr/>
      <dgm:t>
        <a:bodyPr/>
        <a:lstStyle/>
        <a:p>
          <a:endParaRPr lang="en-US"/>
        </a:p>
      </dgm:t>
    </dgm:pt>
    <dgm:pt modelId="{5FA48A3A-8D8B-449F-8DD6-83DC8756CD32}">
      <dgm:prSet custT="1"/>
      <dgm:spPr/>
      <dgm:t>
        <a:bodyPr/>
        <a:lstStyle/>
        <a:p>
          <a:r>
            <a:rPr lang="en-US" sz="2000" dirty="0" smtClean="0"/>
            <a:t>act as judges </a:t>
          </a:r>
        </a:p>
      </dgm:t>
    </dgm:pt>
    <dgm:pt modelId="{67880189-0F50-4AF2-B635-56D4CED7C892}" type="parTrans" cxnId="{51EC0F19-E7D5-43A4-8C8F-1E12A04A51DE}">
      <dgm:prSet/>
      <dgm:spPr/>
      <dgm:t>
        <a:bodyPr/>
        <a:lstStyle/>
        <a:p>
          <a:endParaRPr lang="en-US"/>
        </a:p>
      </dgm:t>
    </dgm:pt>
    <dgm:pt modelId="{1396A602-3902-4D83-8410-CD89E46F33E1}" type="sibTrans" cxnId="{51EC0F19-E7D5-43A4-8C8F-1E12A04A51DE}">
      <dgm:prSet/>
      <dgm:spPr/>
      <dgm:t>
        <a:bodyPr/>
        <a:lstStyle/>
        <a:p>
          <a:endParaRPr lang="en-US"/>
        </a:p>
      </dgm:t>
    </dgm:pt>
    <dgm:pt modelId="{84C0276C-D56A-48F4-825F-0F02A246B62B}">
      <dgm:prSet custT="1"/>
      <dgm:spPr/>
      <dgm:t>
        <a:bodyPr/>
        <a:lstStyle/>
        <a:p>
          <a:r>
            <a:rPr lang="en-US" sz="2000" dirty="0" smtClean="0"/>
            <a:t>keeping tax records </a:t>
          </a:r>
        </a:p>
      </dgm:t>
    </dgm:pt>
    <dgm:pt modelId="{54E240DB-3526-4EF0-BA41-702E2B2203DA}" type="parTrans" cxnId="{0955E824-CFEE-40AB-9F64-4D3E34A00752}">
      <dgm:prSet/>
      <dgm:spPr/>
      <dgm:t>
        <a:bodyPr/>
        <a:lstStyle/>
        <a:p>
          <a:endParaRPr lang="en-US"/>
        </a:p>
      </dgm:t>
    </dgm:pt>
    <dgm:pt modelId="{3358944F-C875-4357-871C-FAD62423EDFE}" type="sibTrans" cxnId="{0955E824-CFEE-40AB-9F64-4D3E34A00752}">
      <dgm:prSet/>
      <dgm:spPr/>
      <dgm:t>
        <a:bodyPr/>
        <a:lstStyle/>
        <a:p>
          <a:endParaRPr lang="en-US"/>
        </a:p>
      </dgm:t>
    </dgm:pt>
    <dgm:pt modelId="{52172BE9-B9D5-4996-8D7E-CD9259607809}">
      <dgm:prSet custT="1"/>
      <dgm:spPr/>
      <dgm:t>
        <a:bodyPr/>
        <a:lstStyle/>
        <a:p>
          <a:r>
            <a:rPr lang="en-US" sz="2000" dirty="0" smtClean="0"/>
            <a:t>handling public finance </a:t>
          </a:r>
          <a:endParaRPr lang="en-US" sz="2000" dirty="0"/>
        </a:p>
      </dgm:t>
    </dgm:pt>
    <dgm:pt modelId="{17108A9D-674B-4A8E-A56D-76586A2E3A5E}" type="parTrans" cxnId="{19D9CA24-19C9-4B33-B60C-8CD19B4E31B9}">
      <dgm:prSet/>
      <dgm:spPr/>
      <dgm:t>
        <a:bodyPr/>
        <a:lstStyle/>
        <a:p>
          <a:endParaRPr lang="en-US"/>
        </a:p>
      </dgm:t>
    </dgm:pt>
    <dgm:pt modelId="{352B9823-5946-4DB6-B947-8EDEF93261B2}" type="sibTrans" cxnId="{19D9CA24-19C9-4B33-B60C-8CD19B4E31B9}">
      <dgm:prSet/>
      <dgm:spPr/>
      <dgm:t>
        <a:bodyPr/>
        <a:lstStyle/>
        <a:p>
          <a:endParaRPr lang="en-US"/>
        </a:p>
      </dgm:t>
    </dgm:pt>
    <dgm:pt modelId="{73F2CF41-C17F-4F47-89FA-AF4F5C694779}">
      <dgm:prSet custT="1"/>
      <dgm:spPr/>
      <dgm:t>
        <a:bodyPr/>
        <a:lstStyle/>
        <a:p>
          <a:r>
            <a:rPr lang="en-US" sz="2400" dirty="0" smtClean="0"/>
            <a:t>ran government </a:t>
          </a:r>
          <a:endParaRPr lang="en-US" sz="2400" dirty="0"/>
        </a:p>
      </dgm:t>
    </dgm:pt>
    <dgm:pt modelId="{A1E3E2BB-AD2B-4299-B74D-0CD00E4A0FB7}" type="parTrans" cxnId="{FA54695E-B7B7-4FAB-91A8-058DFEE13B93}">
      <dgm:prSet/>
      <dgm:spPr/>
      <dgm:t>
        <a:bodyPr/>
        <a:lstStyle/>
        <a:p>
          <a:endParaRPr lang="en-US"/>
        </a:p>
      </dgm:t>
    </dgm:pt>
    <dgm:pt modelId="{4209E2DD-0E0E-4A50-AC80-6429EDFC2C2F}" type="sibTrans" cxnId="{FA54695E-B7B7-4FAB-91A8-058DFEE13B93}">
      <dgm:prSet/>
      <dgm:spPr/>
      <dgm:t>
        <a:bodyPr/>
        <a:lstStyle/>
        <a:p>
          <a:endParaRPr lang="en-US"/>
        </a:p>
      </dgm:t>
    </dgm:pt>
    <dgm:pt modelId="{3DA4BF4A-2666-4759-BE93-94E6EE6B047B}" type="pres">
      <dgm:prSet presAssocID="{F89F25D6-8541-412A-8BEE-F48BB8D700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053EF7-B873-4C77-A9B4-6CEE65830DB6}" type="pres">
      <dgm:prSet presAssocID="{7296933B-9B42-4A21-ADD4-D8C236E77FED}" presName="composite" presStyleCnt="0"/>
      <dgm:spPr/>
    </dgm:pt>
    <dgm:pt modelId="{1E38F63D-FD4D-413C-AD1D-730F0ACCD68A}" type="pres">
      <dgm:prSet presAssocID="{7296933B-9B42-4A21-ADD4-D8C236E77FED}" presName="parentText" presStyleLbl="alignNode1" presStyleIdx="0" presStyleCnt="3" custScaleX="1937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1096B-AFDF-4650-BA27-5A35A398F1F3}" type="pres">
      <dgm:prSet presAssocID="{7296933B-9B42-4A21-ADD4-D8C236E77FED}" presName="descendantText" presStyleLbl="alignAcc1" presStyleIdx="0" presStyleCnt="3" custScaleX="72294" custScaleY="110544" custLinFactNeighborX="-1331" custLinFactNeighborY="7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76C0F0-0024-439E-963A-7434E8489CC5}" type="pres">
      <dgm:prSet presAssocID="{EC87E443-7865-42C3-8A84-90FA0DD2E8AE}" presName="sp" presStyleCnt="0"/>
      <dgm:spPr/>
    </dgm:pt>
    <dgm:pt modelId="{1C45F76D-6F36-4C72-ABE5-5722B3327CEC}" type="pres">
      <dgm:prSet presAssocID="{81F38EE9-6720-4B15-81AD-EC9F0D3D43B4}" presName="composite" presStyleCnt="0"/>
      <dgm:spPr/>
    </dgm:pt>
    <dgm:pt modelId="{E3308685-D802-407D-8139-FFA1009F2F8E}" type="pres">
      <dgm:prSet presAssocID="{81F38EE9-6720-4B15-81AD-EC9F0D3D43B4}" presName="parentText" presStyleLbl="alignNode1" presStyleIdx="1" presStyleCnt="3" custScaleX="181364" custLinFactNeighborX="3221" custLinFactNeighborY="-44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6C7F3-324F-424E-938E-B272ADEA698B}" type="pres">
      <dgm:prSet presAssocID="{81F38EE9-6720-4B15-81AD-EC9F0D3D43B4}" presName="descendantText" presStyleLbl="alignAcc1" presStyleIdx="1" presStyleCnt="3" custScaleX="63280" custScaleY="136043" custLinFactNeighborX="85" custLinFactNeighborY="2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32617-CB22-463D-A9B4-5F6D0C0E508B}" type="pres">
      <dgm:prSet presAssocID="{3910290E-A6FF-4AD7-80ED-60B8A7614931}" presName="sp" presStyleCnt="0"/>
      <dgm:spPr/>
    </dgm:pt>
    <dgm:pt modelId="{25B9D375-8B0F-4640-9A70-A828F2BD7F29}" type="pres">
      <dgm:prSet presAssocID="{704680FA-1F10-4865-8826-42E23774088D}" presName="composite" presStyleCnt="0"/>
      <dgm:spPr/>
    </dgm:pt>
    <dgm:pt modelId="{BC2EAC0B-7D1F-4D97-9CF0-60B5FBBF27EA}" type="pres">
      <dgm:prSet presAssocID="{704680FA-1F10-4865-8826-42E23774088D}" presName="parentText" presStyleLbl="alignNode1" presStyleIdx="2" presStyleCnt="3" custScaleX="188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319BE-5AE0-4B37-966E-5AB426A9352D}" type="pres">
      <dgm:prSet presAssocID="{704680FA-1F10-4865-8826-42E23774088D}" presName="descendantText" presStyleLbl="alignAcc1" presStyleIdx="2" presStyleCnt="3" custScaleX="70165" custScaleY="190236" custLinFactNeighborX="1320" custLinFactNeighborY="39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8A318D-E4F7-4F7C-BC1F-675C808F1C95}" srcId="{F89F25D6-8541-412A-8BEE-F48BB8D7004B}" destId="{7296933B-9B42-4A21-ADD4-D8C236E77FED}" srcOrd="0" destOrd="0" parTransId="{5D5B9BF3-5781-49AD-B086-4C87BF2B3EA6}" sibTransId="{EC87E443-7865-42C3-8A84-90FA0DD2E8AE}"/>
    <dgm:cxn modelId="{422B48C7-0E3D-4B5C-A28F-BE2470DA4AAF}" srcId="{7296933B-9B42-4A21-ADD4-D8C236E77FED}" destId="{58ECAA92-79E9-4C4F-AA5D-F0F285617BF3}" srcOrd="0" destOrd="0" parTransId="{A9355216-0634-45A6-8F68-A198CBB21187}" sibTransId="{EE45C986-69FC-4D01-A885-F6C4E20806B7}"/>
    <dgm:cxn modelId="{4ED1C174-DA39-4ADB-981C-AD718BE39CF1}" type="presOf" srcId="{5DACBB30-10CD-4A89-A50C-F2F4EAEEF684}" destId="{FB71096B-AFDF-4650-BA27-5A35A398F1F3}" srcOrd="0" destOrd="1" presId="urn:microsoft.com/office/officeart/2005/8/layout/chevron2"/>
    <dgm:cxn modelId="{19D9CA24-19C9-4B33-B60C-8CD19B4E31B9}" srcId="{81F38EE9-6720-4B15-81AD-EC9F0D3D43B4}" destId="{52172BE9-B9D5-4996-8D7E-CD9259607809}" srcOrd="3" destOrd="0" parTransId="{17108A9D-674B-4A8E-A56D-76586A2E3A5E}" sibTransId="{352B9823-5946-4DB6-B947-8EDEF93261B2}"/>
    <dgm:cxn modelId="{15DAA2C3-765C-46F2-A6BE-A9925416A6E6}" type="presOf" srcId="{5FA48A3A-8D8B-449F-8DD6-83DC8756CD32}" destId="{4196C7F3-324F-424E-938E-B272ADEA698B}" srcOrd="0" destOrd="1" presId="urn:microsoft.com/office/officeart/2005/8/layout/chevron2"/>
    <dgm:cxn modelId="{9F9F6A16-264D-403B-9CBD-DE6C1E9C8D3E}" srcId="{704680FA-1F10-4865-8826-42E23774088D}" destId="{955CEC81-1856-41F8-991D-AB330E5724CB}" srcOrd="0" destOrd="0" parTransId="{27002AE0-F81C-4B2F-9F4C-C60FCB34F6CF}" sibTransId="{EA2771F3-61CE-489B-A749-C5F04B2AFDDC}"/>
    <dgm:cxn modelId="{0955E824-CFEE-40AB-9F64-4D3E34A00752}" srcId="{81F38EE9-6720-4B15-81AD-EC9F0D3D43B4}" destId="{84C0276C-D56A-48F4-825F-0F02A246B62B}" srcOrd="2" destOrd="0" parTransId="{54E240DB-3526-4EF0-BA41-702E2B2203DA}" sibTransId="{3358944F-C875-4357-871C-FAD62423EDFE}"/>
    <dgm:cxn modelId="{FA54695E-B7B7-4FAB-91A8-058DFEE13B93}" srcId="{7296933B-9B42-4A21-ADD4-D8C236E77FED}" destId="{73F2CF41-C17F-4F47-89FA-AF4F5C694779}" srcOrd="2" destOrd="0" parTransId="{A1E3E2BB-AD2B-4299-B74D-0CD00E4A0FB7}" sibTransId="{4209E2DD-0E0E-4A50-AC80-6429EDFC2C2F}"/>
    <dgm:cxn modelId="{9738219B-B209-4E8D-B73F-585DBDCA81BE}" type="presOf" srcId="{73F2CF41-C17F-4F47-89FA-AF4F5C694779}" destId="{FB71096B-AFDF-4650-BA27-5A35A398F1F3}" srcOrd="0" destOrd="2" presId="urn:microsoft.com/office/officeart/2005/8/layout/chevron2"/>
    <dgm:cxn modelId="{D7EA0CC7-7E65-4A09-B014-B3D8EB5BFA8E}" type="presOf" srcId="{7C116D6C-A2F2-4570-B6E9-02C443E0D3AE}" destId="{2A3319BE-5AE0-4B37-966E-5AB426A9352D}" srcOrd="0" destOrd="1" presId="urn:microsoft.com/office/officeart/2005/8/layout/chevron2"/>
    <dgm:cxn modelId="{3751E821-826D-43F7-A1A2-71D43B085FC6}" type="presOf" srcId="{58ECAA92-79E9-4C4F-AA5D-F0F285617BF3}" destId="{FB71096B-AFDF-4650-BA27-5A35A398F1F3}" srcOrd="0" destOrd="0" presId="urn:microsoft.com/office/officeart/2005/8/layout/chevron2"/>
    <dgm:cxn modelId="{51EC0F19-E7D5-43A4-8C8F-1E12A04A51DE}" srcId="{81F38EE9-6720-4B15-81AD-EC9F0D3D43B4}" destId="{5FA48A3A-8D8B-449F-8DD6-83DC8756CD32}" srcOrd="1" destOrd="0" parTransId="{67880189-0F50-4AF2-B635-56D4CED7C892}" sibTransId="{1396A602-3902-4D83-8410-CD89E46F33E1}"/>
    <dgm:cxn modelId="{4C6EE7AD-4FA4-4B3A-B626-360F152A0A38}" srcId="{F89F25D6-8541-412A-8BEE-F48BB8D7004B}" destId="{704680FA-1F10-4865-8826-42E23774088D}" srcOrd="2" destOrd="0" parTransId="{1C6CD59E-C92D-4692-8FD6-B1D9513F1CB2}" sibTransId="{772532CD-4155-46B6-A827-415B161A8F9B}"/>
    <dgm:cxn modelId="{E520D2F3-988E-49DE-967F-E3C5AD978DD9}" type="presOf" srcId="{81F38EE9-6720-4B15-81AD-EC9F0D3D43B4}" destId="{E3308685-D802-407D-8139-FFA1009F2F8E}" srcOrd="0" destOrd="0" presId="urn:microsoft.com/office/officeart/2005/8/layout/chevron2"/>
    <dgm:cxn modelId="{37E849B6-BF7F-41A3-A252-2A5ADD8F255B}" srcId="{F89F25D6-8541-412A-8BEE-F48BB8D7004B}" destId="{81F38EE9-6720-4B15-81AD-EC9F0D3D43B4}" srcOrd="1" destOrd="0" parTransId="{07BB68D6-0C94-45F1-9F74-0A06A887DBD9}" sibTransId="{3910290E-A6FF-4AD7-80ED-60B8A7614931}"/>
    <dgm:cxn modelId="{D8B7A214-CA34-4DA6-B7A9-E241418B9977}" type="presOf" srcId="{4AC606D0-2009-45B6-8E37-6C1359B5A1E3}" destId="{4196C7F3-324F-424E-938E-B272ADEA698B}" srcOrd="0" destOrd="0" presId="urn:microsoft.com/office/officeart/2005/8/layout/chevron2"/>
    <dgm:cxn modelId="{119F3BC6-4992-43F2-9862-12BB73F021AD}" type="presOf" srcId="{84C0276C-D56A-48F4-825F-0F02A246B62B}" destId="{4196C7F3-324F-424E-938E-B272ADEA698B}" srcOrd="0" destOrd="2" presId="urn:microsoft.com/office/officeart/2005/8/layout/chevron2"/>
    <dgm:cxn modelId="{FBF93D95-DBC2-4E58-A37A-CFA507F94DB5}" type="presOf" srcId="{52172BE9-B9D5-4996-8D7E-CD9259607809}" destId="{4196C7F3-324F-424E-938E-B272ADEA698B}" srcOrd="0" destOrd="3" presId="urn:microsoft.com/office/officeart/2005/8/layout/chevron2"/>
    <dgm:cxn modelId="{5F9C1F98-4B9E-477E-A093-706E2AD9AF7A}" type="presOf" srcId="{955CEC81-1856-41F8-991D-AB330E5724CB}" destId="{2A3319BE-5AE0-4B37-966E-5AB426A9352D}" srcOrd="0" destOrd="0" presId="urn:microsoft.com/office/officeart/2005/8/layout/chevron2"/>
    <dgm:cxn modelId="{01180784-4809-4B64-8189-FE0E02F03AE3}" type="presOf" srcId="{F89F25D6-8541-412A-8BEE-F48BB8D7004B}" destId="{3DA4BF4A-2666-4759-BE93-94E6EE6B047B}" srcOrd="0" destOrd="0" presId="urn:microsoft.com/office/officeart/2005/8/layout/chevron2"/>
    <dgm:cxn modelId="{B5C8D208-ECAE-4366-8332-07A1FE651028}" type="presOf" srcId="{704680FA-1F10-4865-8826-42E23774088D}" destId="{BC2EAC0B-7D1F-4D97-9CF0-60B5FBBF27EA}" srcOrd="0" destOrd="0" presId="urn:microsoft.com/office/officeart/2005/8/layout/chevron2"/>
    <dgm:cxn modelId="{56758F06-3912-48CF-9B5C-140D9244780A}" srcId="{704680FA-1F10-4865-8826-42E23774088D}" destId="{7C116D6C-A2F2-4570-B6E9-02C443E0D3AE}" srcOrd="1" destOrd="0" parTransId="{3323FDB8-847F-4B61-BD4A-567983E9F7AE}" sibTransId="{3EEA78EE-E94D-48F3-B219-E8326E0203E8}"/>
    <dgm:cxn modelId="{154C1D0D-EB5C-437F-BE27-0DE1C916DFCF}" srcId="{7296933B-9B42-4A21-ADD4-D8C236E77FED}" destId="{5DACBB30-10CD-4A89-A50C-F2F4EAEEF684}" srcOrd="1" destOrd="0" parTransId="{47FBC979-A8E1-4FF5-8DDC-4D1F9DEDFEAD}" sibTransId="{C95C3CFC-7129-4D6D-92A5-D80632387D5A}"/>
    <dgm:cxn modelId="{EA4709D9-AE4E-4EEC-84F5-DB095C96F59E}" srcId="{81F38EE9-6720-4B15-81AD-EC9F0D3D43B4}" destId="{4AC606D0-2009-45B6-8E37-6C1359B5A1E3}" srcOrd="0" destOrd="0" parTransId="{72974DE6-D16E-478A-BDC5-03219CCE9416}" sibTransId="{A8988341-E268-47A1-B48A-89944717A5E2}"/>
    <dgm:cxn modelId="{C24B7454-FECD-445C-ADEF-DA2EEDF81E13}" type="presOf" srcId="{7296933B-9B42-4A21-ADD4-D8C236E77FED}" destId="{1E38F63D-FD4D-413C-AD1D-730F0ACCD68A}" srcOrd="0" destOrd="0" presId="urn:microsoft.com/office/officeart/2005/8/layout/chevron2"/>
    <dgm:cxn modelId="{C5FA417B-66BC-4160-9747-78C9A9DDD316}" type="presParOf" srcId="{3DA4BF4A-2666-4759-BE93-94E6EE6B047B}" destId="{69053EF7-B873-4C77-A9B4-6CEE65830DB6}" srcOrd="0" destOrd="0" presId="urn:microsoft.com/office/officeart/2005/8/layout/chevron2"/>
    <dgm:cxn modelId="{98B4672C-13AC-45D5-A47D-26A206CA751A}" type="presParOf" srcId="{69053EF7-B873-4C77-A9B4-6CEE65830DB6}" destId="{1E38F63D-FD4D-413C-AD1D-730F0ACCD68A}" srcOrd="0" destOrd="0" presId="urn:microsoft.com/office/officeart/2005/8/layout/chevron2"/>
    <dgm:cxn modelId="{D9790337-4A74-4B13-8391-A1B9F09B9F18}" type="presParOf" srcId="{69053EF7-B873-4C77-A9B4-6CEE65830DB6}" destId="{FB71096B-AFDF-4650-BA27-5A35A398F1F3}" srcOrd="1" destOrd="0" presId="urn:microsoft.com/office/officeart/2005/8/layout/chevron2"/>
    <dgm:cxn modelId="{CF16F57D-AF1E-4C20-8AFF-8EC9813C700B}" type="presParOf" srcId="{3DA4BF4A-2666-4759-BE93-94E6EE6B047B}" destId="{C376C0F0-0024-439E-963A-7434E8489CC5}" srcOrd="1" destOrd="0" presId="urn:microsoft.com/office/officeart/2005/8/layout/chevron2"/>
    <dgm:cxn modelId="{92020FA3-5F86-4969-9A02-C8025255B64A}" type="presParOf" srcId="{3DA4BF4A-2666-4759-BE93-94E6EE6B047B}" destId="{1C45F76D-6F36-4C72-ABE5-5722B3327CEC}" srcOrd="2" destOrd="0" presId="urn:microsoft.com/office/officeart/2005/8/layout/chevron2"/>
    <dgm:cxn modelId="{7E806BAC-FB88-4FE0-AC7E-AE0516214E45}" type="presParOf" srcId="{1C45F76D-6F36-4C72-ABE5-5722B3327CEC}" destId="{E3308685-D802-407D-8139-FFA1009F2F8E}" srcOrd="0" destOrd="0" presId="urn:microsoft.com/office/officeart/2005/8/layout/chevron2"/>
    <dgm:cxn modelId="{8C539648-B405-4F4F-A99F-08BB0F2D18D5}" type="presParOf" srcId="{1C45F76D-6F36-4C72-ABE5-5722B3327CEC}" destId="{4196C7F3-324F-424E-938E-B272ADEA698B}" srcOrd="1" destOrd="0" presId="urn:microsoft.com/office/officeart/2005/8/layout/chevron2"/>
    <dgm:cxn modelId="{F11F3B4F-C310-4EDA-97F2-C18BB182EE28}" type="presParOf" srcId="{3DA4BF4A-2666-4759-BE93-94E6EE6B047B}" destId="{71532617-CB22-463D-A9B4-5F6D0C0E508B}" srcOrd="3" destOrd="0" presId="urn:microsoft.com/office/officeart/2005/8/layout/chevron2"/>
    <dgm:cxn modelId="{752AA458-5E58-4747-AF9C-E4106F2A200F}" type="presParOf" srcId="{3DA4BF4A-2666-4759-BE93-94E6EE6B047B}" destId="{25B9D375-8B0F-4640-9A70-A828F2BD7F29}" srcOrd="4" destOrd="0" presId="urn:microsoft.com/office/officeart/2005/8/layout/chevron2"/>
    <dgm:cxn modelId="{73208552-437A-49AE-AD7C-5C088C5417B2}" type="presParOf" srcId="{25B9D375-8B0F-4640-9A70-A828F2BD7F29}" destId="{BC2EAC0B-7D1F-4D97-9CF0-60B5FBBF27EA}" srcOrd="0" destOrd="0" presId="urn:microsoft.com/office/officeart/2005/8/layout/chevron2"/>
    <dgm:cxn modelId="{C73B81A3-E01E-40EB-B81B-80999A7B36F9}" type="presParOf" srcId="{25B9D375-8B0F-4640-9A70-A828F2BD7F29}" destId="{2A3319BE-5AE0-4B37-966E-5AB426A935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B1B0A6-9D6E-4C59-8F3E-C0E9F40D1983}">
      <dsp:nvSpPr>
        <dsp:cNvPr id="0" name=""/>
        <dsp:cNvSpPr/>
      </dsp:nvSpPr>
      <dsp:spPr>
        <a:xfrm>
          <a:off x="4075174" y="3257008"/>
          <a:ext cx="1274080" cy="606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207"/>
              </a:lnTo>
              <a:lnTo>
                <a:pt x="1274080" y="413207"/>
              </a:lnTo>
              <a:lnTo>
                <a:pt x="1274080" y="6063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75340-92DB-43EC-AF21-9E8591EE698D}">
      <dsp:nvSpPr>
        <dsp:cNvPr id="0" name=""/>
        <dsp:cNvSpPr/>
      </dsp:nvSpPr>
      <dsp:spPr>
        <a:xfrm>
          <a:off x="2801094" y="3257008"/>
          <a:ext cx="1274080" cy="606346"/>
        </a:xfrm>
        <a:custGeom>
          <a:avLst/>
          <a:gdLst/>
          <a:ahLst/>
          <a:cxnLst/>
          <a:rect l="0" t="0" r="0" b="0"/>
          <a:pathLst>
            <a:path>
              <a:moveTo>
                <a:pt x="1274080" y="0"/>
              </a:moveTo>
              <a:lnTo>
                <a:pt x="1274080" y="413207"/>
              </a:lnTo>
              <a:lnTo>
                <a:pt x="0" y="413207"/>
              </a:lnTo>
              <a:lnTo>
                <a:pt x="0" y="6063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E2F4F-9786-4933-9436-27B156D8615C}">
      <dsp:nvSpPr>
        <dsp:cNvPr id="0" name=""/>
        <dsp:cNvSpPr/>
      </dsp:nvSpPr>
      <dsp:spPr>
        <a:xfrm>
          <a:off x="3993386" y="1280083"/>
          <a:ext cx="91440" cy="653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9900"/>
              </a:lnTo>
              <a:lnTo>
                <a:pt x="81788" y="459900"/>
              </a:lnTo>
              <a:lnTo>
                <a:pt x="81788" y="6530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39509-A2A8-4B3A-B519-3506CEB7F81F}">
      <dsp:nvSpPr>
        <dsp:cNvPr id="0" name=""/>
        <dsp:cNvSpPr/>
      </dsp:nvSpPr>
      <dsp:spPr>
        <a:xfrm>
          <a:off x="2996677" y="-43802"/>
          <a:ext cx="2084858" cy="1323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BED55-1811-4F90-A41E-50FAC3944E95}">
      <dsp:nvSpPr>
        <dsp:cNvPr id="0" name=""/>
        <dsp:cNvSpPr/>
      </dsp:nvSpPr>
      <dsp:spPr>
        <a:xfrm>
          <a:off x="3228328" y="176266"/>
          <a:ext cx="2084858" cy="132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Consuls</a:t>
          </a:r>
          <a:endParaRPr lang="en-US" sz="2200" kern="1200" dirty="0"/>
        </a:p>
      </dsp:txBody>
      <dsp:txXfrm>
        <a:off x="3228328" y="176266"/>
        <a:ext cx="2084858" cy="1323885"/>
      </dsp:txXfrm>
    </dsp:sp>
    <dsp:sp modelId="{416E434D-6B42-47D1-ACE9-130F9505F060}">
      <dsp:nvSpPr>
        <dsp:cNvPr id="0" name=""/>
        <dsp:cNvSpPr/>
      </dsp:nvSpPr>
      <dsp:spPr>
        <a:xfrm>
          <a:off x="3032745" y="1933123"/>
          <a:ext cx="2084858" cy="1323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18C52-D253-4505-BBCA-6A75BBC2AAC4}">
      <dsp:nvSpPr>
        <dsp:cNvPr id="0" name=""/>
        <dsp:cNvSpPr/>
      </dsp:nvSpPr>
      <dsp:spPr>
        <a:xfrm>
          <a:off x="3264396" y="2153191"/>
          <a:ext cx="2084858" cy="132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Praetors </a:t>
          </a:r>
          <a:endParaRPr lang="en-US" sz="2200" kern="1200" dirty="0"/>
        </a:p>
      </dsp:txBody>
      <dsp:txXfrm>
        <a:off x="3264396" y="2153191"/>
        <a:ext cx="2084858" cy="1323885"/>
      </dsp:txXfrm>
    </dsp:sp>
    <dsp:sp modelId="{7DE3CDB8-15C0-40BE-8C14-051EBCA38B0C}">
      <dsp:nvSpPr>
        <dsp:cNvPr id="0" name=""/>
        <dsp:cNvSpPr/>
      </dsp:nvSpPr>
      <dsp:spPr>
        <a:xfrm>
          <a:off x="1758664" y="3863354"/>
          <a:ext cx="2084858" cy="1323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331A3F-5A1D-4927-8F05-E77344CD06A2}">
      <dsp:nvSpPr>
        <dsp:cNvPr id="0" name=""/>
        <dsp:cNvSpPr/>
      </dsp:nvSpPr>
      <dsp:spPr>
        <a:xfrm>
          <a:off x="1990315" y="4083423"/>
          <a:ext cx="2084858" cy="132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Lawmaking Body-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SENATE </a:t>
          </a:r>
          <a:endParaRPr lang="en-US" sz="2200" kern="1200" dirty="0"/>
        </a:p>
      </dsp:txBody>
      <dsp:txXfrm>
        <a:off x="1990315" y="4083423"/>
        <a:ext cx="2084858" cy="1323885"/>
      </dsp:txXfrm>
    </dsp:sp>
    <dsp:sp modelId="{71137584-D508-438D-AD5C-88E0C5F00CD9}">
      <dsp:nvSpPr>
        <dsp:cNvPr id="0" name=""/>
        <dsp:cNvSpPr/>
      </dsp:nvSpPr>
      <dsp:spPr>
        <a:xfrm>
          <a:off x="4306825" y="3863354"/>
          <a:ext cx="2084858" cy="1323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1A5F72-3328-4304-9F86-2CAD0117DA7E}">
      <dsp:nvSpPr>
        <dsp:cNvPr id="0" name=""/>
        <dsp:cNvSpPr/>
      </dsp:nvSpPr>
      <dsp:spPr>
        <a:xfrm>
          <a:off x="4538476" y="4083423"/>
          <a:ext cx="2084858" cy="132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Assembly of Centuries </a:t>
          </a:r>
          <a:endParaRPr lang="en-US" sz="2200" kern="1200" dirty="0"/>
        </a:p>
      </dsp:txBody>
      <dsp:txXfrm>
        <a:off x="4538476" y="4083423"/>
        <a:ext cx="2084858" cy="13238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38F63D-FD4D-413C-AD1D-730F0ACCD68A}">
      <dsp:nvSpPr>
        <dsp:cNvPr id="0" name=""/>
        <dsp:cNvSpPr/>
      </dsp:nvSpPr>
      <dsp:spPr>
        <a:xfrm rot="5400000">
          <a:off x="1061305" y="-205451"/>
          <a:ext cx="1460789" cy="19807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Consuls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 rot="5400000">
        <a:off x="1061305" y="-205451"/>
        <a:ext cx="1460789" cy="1980797"/>
      </dsp:txXfrm>
    </dsp:sp>
    <dsp:sp modelId="{FB71096B-AFDF-4650-BA27-5A35A398F1F3}">
      <dsp:nvSpPr>
        <dsp:cNvPr id="0" name=""/>
        <dsp:cNvSpPr/>
      </dsp:nvSpPr>
      <dsp:spPr>
        <a:xfrm rot="5400000">
          <a:off x="4673451" y="-1549274"/>
          <a:ext cx="1050181" cy="4301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Chosen every year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Headed up the army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ran government </a:t>
          </a:r>
          <a:endParaRPr lang="en-US" sz="2400" kern="1200" dirty="0"/>
        </a:p>
      </dsp:txBody>
      <dsp:txXfrm rot="5400000">
        <a:off x="4673451" y="-1549274"/>
        <a:ext cx="1050181" cy="4301136"/>
      </dsp:txXfrm>
    </dsp:sp>
    <dsp:sp modelId="{E3308685-D802-407D-8139-FFA1009F2F8E}">
      <dsp:nvSpPr>
        <dsp:cNvPr id="0" name=""/>
        <dsp:cNvSpPr/>
      </dsp:nvSpPr>
      <dsp:spPr>
        <a:xfrm rot="5400000">
          <a:off x="1031114" y="1258064"/>
          <a:ext cx="1460789" cy="185454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Praetors</a:t>
          </a:r>
          <a:endParaRPr lang="en-US" sz="3600" kern="1200" dirty="0"/>
        </a:p>
      </dsp:txBody>
      <dsp:txXfrm rot="5400000">
        <a:off x="1031114" y="1258064"/>
        <a:ext cx="1460789" cy="1854542"/>
      </dsp:txXfrm>
    </dsp:sp>
    <dsp:sp modelId="{4196C7F3-324F-424E-938E-B272ADEA698B}">
      <dsp:nvSpPr>
        <dsp:cNvPr id="0" name=""/>
        <dsp:cNvSpPr/>
      </dsp:nvSpPr>
      <dsp:spPr>
        <a:xfrm rot="5400000">
          <a:off x="4202248" y="369757"/>
          <a:ext cx="1291746" cy="32954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interpret the law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act as judges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keeping tax records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handling public finance </a:t>
          </a:r>
          <a:endParaRPr lang="en-US" sz="2000" kern="1200" dirty="0"/>
        </a:p>
      </dsp:txBody>
      <dsp:txXfrm rot="5400000">
        <a:off x="4202248" y="369757"/>
        <a:ext cx="1291746" cy="3295426"/>
      </dsp:txXfrm>
    </dsp:sp>
    <dsp:sp modelId="{BC2EAC0B-7D1F-4D97-9CF0-60B5FBBF27EA}">
      <dsp:nvSpPr>
        <dsp:cNvPr id="0" name=""/>
        <dsp:cNvSpPr/>
      </dsp:nvSpPr>
      <dsp:spPr>
        <a:xfrm rot="5400000">
          <a:off x="1033875" y="3010693"/>
          <a:ext cx="1460789" cy="19259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Senate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Assembly of Centuries </a:t>
          </a:r>
          <a:endParaRPr lang="en-US" sz="2600" kern="1200" dirty="0"/>
        </a:p>
      </dsp:txBody>
      <dsp:txXfrm rot="5400000">
        <a:off x="1033875" y="3010693"/>
        <a:ext cx="1460789" cy="1925937"/>
      </dsp:txXfrm>
    </dsp:sp>
    <dsp:sp modelId="{2A3319BE-5AE0-4B37-966E-5AB426A9352D}">
      <dsp:nvSpPr>
        <dsp:cNvPr id="0" name=""/>
        <dsp:cNvSpPr/>
      </dsp:nvSpPr>
      <dsp:spPr>
        <a:xfrm rot="5400000">
          <a:off x="4335758" y="1779598"/>
          <a:ext cx="1806316" cy="4051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select group of 300 patrician men, serve for life-propose laws, hold debates and approve building programs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Elected important officials, passed laws, was under control of the patricians </a:t>
          </a:r>
          <a:endParaRPr lang="en-US" sz="1800" kern="1200" dirty="0"/>
        </a:p>
      </dsp:txBody>
      <dsp:txXfrm rot="5400000">
        <a:off x="4335758" y="1779598"/>
        <a:ext cx="1806316" cy="405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46367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4708525" y="3549650"/>
            <a:ext cx="2971800" cy="1588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540250" y="3525838"/>
            <a:ext cx="46038" cy="460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4AA7-5469-48ED-A575-AE3531AEFA71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D046-D428-4C45-B28E-AE99946BB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0A6F-D5A4-4F0C-8FAB-926245A6BDC6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A1C03-E113-4D0C-A2B9-4160417E1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918D-67FF-471C-8D53-41E9C07C3449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BC5C-B2F7-417F-9A55-0988DF261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A4FB-BD1B-4C53-9831-F695499A4E75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5209-8B16-4BFA-81C9-A4C90B406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685800" y="4916488"/>
            <a:ext cx="7924800" cy="4762"/>
          </a:xfrm>
          <a:prstGeom prst="line">
            <a:avLst/>
          </a:prstGeom>
          <a:noFill/>
          <a:ln w="9525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CDBF-E2CE-41B7-BBDB-6393FBFDCDCB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4FE91-E275-416D-BBE2-9D7258E9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DA70-A39D-4525-BFB3-A5F7FB1D4277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35CE-5B01-4263-A8B0-E82A7823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63563" y="2179638"/>
            <a:ext cx="3748087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54563" y="2179638"/>
            <a:ext cx="3749675" cy="1587"/>
          </a:xfrm>
          <a:prstGeom prst="line">
            <a:avLst/>
          </a:prstGeom>
          <a:noFill/>
          <a:ln w="12700">
            <a:solidFill>
              <a:srgbClr val="E9E9E8"/>
            </a:solidFill>
            <a:round/>
            <a:headEnd/>
            <a:tailEnd/>
          </a:ln>
          <a:effectLst>
            <a:outerShdw blurRad="63500" algn="tl" rotWithShape="0">
              <a:srgbClr val="000000">
                <a:alpha val="54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C417-782D-4299-B3CD-94A3EC162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4B22-B976-4912-85EE-90F1AEB3CF24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803C-EC5A-4B60-AE35-D77507F3F5C2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1AC5-6417-4981-A779-1BEAEBE3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CB2C-90A0-4850-8775-E26700BFF13D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2ED6-4800-4766-978A-D588544F9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7324-7766-428C-9D85-35CCFD516003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C62-968A-48A4-A074-51BBD106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5B2E-4697-407F-B3F6-7932FC93DE7A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1F0A-03E1-4D71-8FD0-9FB9A9D9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DA1FA5-552A-4B32-BEF4-72AC1E1B9982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C39794-91A3-4F37-A7C3-2DD92C311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33" r:id="rId2"/>
    <p:sldLayoutId id="2147483842" r:id="rId3"/>
    <p:sldLayoutId id="2147483834" r:id="rId4"/>
    <p:sldLayoutId id="2147483843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g-unleashed.com/files/34_map_brutii.png&amp;imgrefurl=http://www.g-unleashed.com/index.php?jump=289&amp;usg=__IpWneb0S1pT6bjEG1NVyKKKh7tI=&amp;h=235&amp;w=382&amp;sz=161&amp;hl=en&amp;start=79&amp;tbnid=PZ5aULRHYWSz7M:&amp;tbnh=76&amp;tbnw=123&amp;prev=/images?q=roman+republic&amp;gbv=2&amp;ndsp=18&amp;hl=en&amp;sa=N&amp;start=7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romanguide.com/images/ancient-rome.jpg&amp;imgrefurl=http://sarahnippert5.blogspot.com/&amp;usg=__JZ6fpbWzUB9ngPJ7t3oDnis9mGA=&amp;h=309&amp;w=366&amp;sz=66&amp;hl=en&amp;start=2&amp;tbnid=c3-5liZAGk735M:&amp;tbnh=103&amp;tbnw=122&amp;prev=/images?q=roman+republic+government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tjbuggey.ancients.info/images/Sabin.jpg&amp;imgrefurl=http://tjbuggey.ancients.info/repub.html&amp;usg=__Z9On7eAu2gNPoZxeZ9XKy1HHGt8=&amp;h=310&amp;w=656&amp;sz=61&amp;hl=en&amp;start=28&amp;tbnid=WeF7Tr_6hPwYqM:&amp;tbnh=65&amp;tbnw=138&amp;prev=/images?q=roman+republic+government&amp;gbv=2&amp;ndsp=18&amp;hl=en&amp;sa=N&amp;start=1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105400" y="3657600"/>
            <a:ext cx="403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ea typeface="+mn-ea"/>
              </a:rPr>
              <a:t>Chapter 8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ea typeface="+mn-ea"/>
              </a:rPr>
              <a:t>Section 2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7200" smtClean="0">
                <a:solidFill>
                  <a:schemeClr val="bg1"/>
                </a:solidFill>
                <a:ea typeface="+mj-ea"/>
              </a:rPr>
              <a:t>The Roman Republic </a:t>
            </a:r>
            <a:endParaRPr sz="7200">
              <a:solidFill>
                <a:schemeClr val="bg1"/>
              </a:solidFill>
              <a:ea typeface="+mj-ea"/>
            </a:endParaRPr>
          </a:p>
        </p:txBody>
      </p:sp>
      <p:pic>
        <p:nvPicPr>
          <p:cNvPr id="5124" name="Picture 8" descr="http://t2.gstatic.com/images?q=tbn:PZ5aULRHYWSz7M:http://www.g-unleashed.com/files/34_map_bruti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32464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05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Collection of laws for ALL stating principles of justice that applied to people everywhere…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ea typeface="ＭＳ Ｐゴシック" charset="-128"/>
              </a:rPr>
              <a:t>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</a:rPr>
              <a:t>Gift to the World </a:t>
            </a:r>
            <a:r>
              <a:rPr smtClean="0">
                <a:ea typeface="+mj-ea"/>
              </a:rPr>
              <a:t>- </a:t>
            </a:r>
            <a:r>
              <a:rPr smtClean="0">
                <a:solidFill>
                  <a:srgbClr val="FFFF00"/>
                </a:solidFill>
                <a:ea typeface="+mj-ea"/>
              </a:rPr>
              <a:t>Law of Nations </a:t>
            </a:r>
            <a:endParaRPr>
              <a:solidFill>
                <a:srgbClr val="FFFF00"/>
              </a:solidFill>
              <a:ea typeface="+mj-ea"/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609600" y="3276600"/>
            <a:ext cx="3200400" cy="2590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</a:rPr>
              <a:t>  EVEN </a:t>
            </a:r>
          </a:p>
          <a:p>
            <a:pPr algn="ctr">
              <a:defRPr/>
            </a:pPr>
            <a:r>
              <a:rPr lang="en-US" sz="4000" dirty="0">
                <a:solidFill>
                  <a:srgbClr val="C00000"/>
                </a:solidFill>
              </a:rPr>
              <a:t>   TODAY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038600" y="1828800"/>
            <a:ext cx="4572000" cy="4724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Innocent until proven guilty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People accused of crimes could defend themselves before a judge </a:t>
            </a:r>
          </a:p>
          <a:p>
            <a:pPr algn="ctr">
              <a:defRPr/>
            </a:pPr>
            <a:endParaRPr lang="en-US" sz="2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Judge has to look at evidence before making a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laits.utexas.edu/moore/sites/laits.utexas.edu.moore/files/images/9907190005_1024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96938"/>
            <a:ext cx="7391400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>
              <a:defRPr/>
            </a:pPr>
            <a:r>
              <a:rPr smtClean="0">
                <a:ea typeface="+mj-ea"/>
              </a:rPr>
              <a:t>             The Roman Republic</a:t>
            </a:r>
            <a:endParaRPr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51244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a typeface="+mn-ea"/>
              </a:rPr>
              <a:t>The Republic becomes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powerful = the army.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Like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the Spartans every male citizen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who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owned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land, served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in the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army.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Roman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generals 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organized</a:t>
            </a: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Soldiers into legions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.</a:t>
            </a: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Each </a:t>
            </a:r>
            <a:r>
              <a:rPr lang="en-US" sz="2800" dirty="0" err="1">
                <a:solidFill>
                  <a:srgbClr val="FFFF00"/>
                </a:solidFill>
                <a:ea typeface="+mn-ea"/>
              </a:rPr>
              <a:t>legionaire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 carried </a:t>
            </a: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a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short sword</a:t>
            </a:r>
            <a:r>
              <a:rPr lang="en-US" sz="2800" dirty="0" smtClean="0">
                <a:solidFill>
                  <a:srgbClr val="FFFF00"/>
                </a:solidFill>
                <a:ea typeface="+mn-ea"/>
              </a:rPr>
              <a:t>, a </a:t>
            </a:r>
            <a:r>
              <a:rPr lang="en-US" sz="2800" dirty="0" err="1">
                <a:solidFill>
                  <a:srgbClr val="FFFF00"/>
                </a:solidFill>
                <a:ea typeface="+mn-ea"/>
              </a:rPr>
              <a:t>gladius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, </a:t>
            </a:r>
            <a:endParaRPr lang="en-US" sz="2800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a  spear </a:t>
            </a:r>
            <a:r>
              <a:rPr lang="en-US" sz="2800" dirty="0">
                <a:solidFill>
                  <a:srgbClr val="FFFF00"/>
                </a:solidFill>
                <a:ea typeface="+mn-ea"/>
              </a:rPr>
              <a:t>and shield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49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srgbClr val="FF0000"/>
                </a:solidFill>
                <a:ea typeface="+mj-ea"/>
              </a:rPr>
              <a:t>The Roman Republic</a:t>
            </a:r>
            <a:endParaRPr>
              <a:ea typeface="+mj-ea"/>
            </a:endParaRP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052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24563" cy="45259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Those conquered could be citizens.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 An enemy becomes a friend.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Roads were built to allow troop movements when necesary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Follow the Roman rules, pay your taxes, or be destroyed.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333" smtClean="0">
                <a:solidFill>
                  <a:srgbClr val="FF0000"/>
                </a:solidFill>
                <a:ea typeface="+mj-ea"/>
              </a:rPr>
              <a:t>The Republic thrives -</a:t>
            </a:r>
            <a:r>
              <a:rPr smtClean="0">
                <a:solidFill>
                  <a:srgbClr val="FF0000"/>
                </a:solidFill>
                <a:ea typeface="+mj-ea"/>
              </a:rPr>
              <a:t/>
            </a:r>
            <a:br>
              <a:rPr smtClean="0">
                <a:solidFill>
                  <a:srgbClr val="FF0000"/>
                </a:solidFill>
                <a:ea typeface="+mj-ea"/>
              </a:rPr>
            </a:br>
            <a:r>
              <a:rPr smtClean="0">
                <a:solidFill>
                  <a:srgbClr val="FF0000"/>
                </a:solidFill>
                <a:ea typeface="+mj-ea"/>
              </a:rPr>
              <a:t>            </a:t>
            </a:r>
            <a:r>
              <a:rPr smtClean="0">
                <a:solidFill>
                  <a:schemeClr val="bg1"/>
                </a:solidFill>
                <a:ea typeface="+mj-ea"/>
              </a:rPr>
              <a:t>Shrewd Rulers</a:t>
            </a:r>
            <a:endParaRPr>
              <a:solidFill>
                <a:schemeClr val="bg1"/>
              </a:solidFill>
              <a:ea typeface="+mj-ea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438400"/>
            <a:ext cx="24812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</a:rPr>
              <a:t>Early Romans were divided into two classes: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 smtClean="0">
              <a:ea typeface="+mn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 smtClean="0">
                <a:ea typeface="+mn-ea"/>
              </a:rPr>
              <a:t>			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</a:rPr>
              <a:t>Rome’s Government </a:t>
            </a:r>
            <a:endParaRPr>
              <a:solidFill>
                <a:schemeClr val="bg1"/>
              </a:solidFill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3657600" cy="403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**marriage between the two was forbidden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**only Patricians could serve in government 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04800" y="2286000"/>
            <a:ext cx="3584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Book Antiqua" pitchFamily="18" charset="0"/>
              </a:rPr>
              <a:t>Patricians- </a:t>
            </a:r>
          </a:p>
          <a:p>
            <a:pPr algn="ctr"/>
            <a:r>
              <a:rPr lang="en-US" sz="2800">
                <a:latin typeface="Book Antiqua" pitchFamily="18" charset="0"/>
              </a:rPr>
              <a:t>Wealthy landowners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676400"/>
            <a:ext cx="41148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Plebeians-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artisans, shopkeepers,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	owners of small farms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**had less social status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**lacked important political right </a:t>
            </a:r>
          </a:p>
        </p:txBody>
      </p:sp>
      <p:sp>
        <p:nvSpPr>
          <p:cNvPr id="10" name="Oval 9"/>
          <p:cNvSpPr/>
          <p:nvPr/>
        </p:nvSpPr>
        <p:spPr>
          <a:xfrm>
            <a:off x="3581400" y="4343400"/>
            <a:ext cx="4800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**Both types of men were Roman citizens 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**Had right to vote , responsibility to pay taxes,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**Serve in army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How Did Rome’s Government Work? </a:t>
            </a:r>
            <a:endParaRPr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</a:rPr>
              <a:t>How Did Rome’s Government work? </a:t>
            </a:r>
            <a:endParaRPr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They complained about having so little power in the Roman Republic 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In 494 B.C. many of them went on strike  by:         		1. refusing to serve in army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</a:rPr>
              <a:t>		2. leaving to start republic of  their  own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>
              <a:solidFill>
                <a:srgbClr val="FFFF00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IT WORKED!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i="1" dirty="0" smtClean="0">
              <a:solidFill>
                <a:schemeClr val="bg1">
                  <a:lumMod val="95000"/>
                  <a:lumOff val="5000"/>
                </a:schemeClr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</a:rPr>
              <a:t>In 471 B.C. they were allowed to set up own body of representatives called the Council of the Plebs.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</a:rPr>
              <a:t>In 455 B.C. plebeians and patricians were allowed to marry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  <a:ea typeface="+mn-ea"/>
              </a:rPr>
              <a:t>By 300 B.C. they were allowed to become consuls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800" smtClean="0">
                <a:solidFill>
                  <a:schemeClr val="bg1"/>
                </a:solidFill>
                <a:ea typeface="+mj-ea"/>
              </a:rPr>
              <a:t>Plebeians take action</a:t>
            </a:r>
            <a:endParaRPr sz="480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In 287 B.C. the Council of the Plebs gained the power to pass laws for ALL Romans. 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All male citizens had equal political standing 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a typeface="ＭＳ Ｐゴシック" charset="-128"/>
              </a:rPr>
              <a:t>Women still remained without a voice in the government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</a:rPr>
              <a:t>Roman Republic becomes more representative…</a:t>
            </a:r>
            <a:endParaRPr>
              <a:solidFill>
                <a:schemeClr val="bg1"/>
              </a:solidFill>
              <a:ea typeface="+mj-ea"/>
            </a:endParaRPr>
          </a:p>
        </p:txBody>
      </p:sp>
      <p:pic>
        <p:nvPicPr>
          <p:cNvPr id="12292" name="Picture 9" descr="http://t1.gstatic.com/images?q=tbn:c3-5liZAGk735M:http://www.romanguide.com/images/ancient-r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http://t3.gstatic.com/images?q=tbn:WeF7Tr_6hPwYqM:http://tjbuggey.ancients.info/images/Sab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FF00"/>
                </a:solidFill>
                <a:ea typeface="ＭＳ Ｐゴシック" charset="-128"/>
              </a:rPr>
              <a:t> Rome</a:t>
            </a:r>
            <a:r>
              <a:rPr lang="ja-JP" altLang="en-US" sz="2800" smtClean="0">
                <a:solidFill>
                  <a:srgbClr val="FFFF00"/>
                </a:solidFill>
                <a:ea typeface="ＭＳ Ｐゴシック" charset="-128"/>
              </a:rPr>
              <a:t>‘</a:t>
            </a:r>
            <a:r>
              <a:rPr lang="en-US" altLang="ja-JP" sz="2800" smtClean="0">
                <a:solidFill>
                  <a:srgbClr val="FFFF00"/>
                </a:solidFill>
                <a:ea typeface="ＭＳ Ｐゴシック" charset="-128"/>
              </a:rPr>
              <a:t>s first code of law.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  <a:ea typeface="ＭＳ Ｐゴシック" charset="-128"/>
              </a:rPr>
              <a:t>The laws were carved on bronze tablets that was placed in the Forum (Rome</a:t>
            </a:r>
            <a:r>
              <a:rPr lang="ja-JP" altLang="en-US" sz="2800" smtClean="0">
                <a:solidFill>
                  <a:srgbClr val="FFFF00"/>
                </a:solidFill>
                <a:ea typeface="ＭＳ Ｐゴシック" charset="-128"/>
              </a:rPr>
              <a:t>’</a:t>
            </a:r>
            <a:r>
              <a:rPr lang="en-US" altLang="ja-JP" sz="2800" smtClean="0">
                <a:solidFill>
                  <a:srgbClr val="FFFF00"/>
                </a:solidFill>
                <a:ea typeface="ＭＳ Ｐゴシック" charset="-128"/>
              </a:rPr>
              <a:t>s marketplace) </a:t>
            </a:r>
          </a:p>
          <a:p>
            <a:pPr eaLnBrk="1" hangingPunct="1"/>
            <a:endParaRPr lang="en-US" sz="2800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  <a:ea typeface="ＭＳ Ｐゴシック" charset="-128"/>
              </a:rPr>
              <a:t>A principle was established: </a:t>
            </a:r>
            <a:r>
              <a:rPr lang="en-US" sz="2800" b="1" smtClean="0">
                <a:solidFill>
                  <a:schemeClr val="bg1"/>
                </a:solidFill>
                <a:ea typeface="ＭＳ Ｐゴシック" charset="-128"/>
              </a:rPr>
              <a:t>that all free citizens had the right to be treated equally by the legal system. </a:t>
            </a:r>
          </a:p>
          <a:p>
            <a:pPr eaLnBrk="1" hangingPunct="1"/>
            <a:endParaRPr lang="en-US" sz="2800" b="1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/>
            <a:r>
              <a:rPr lang="en-US" sz="2800" smtClean="0">
                <a:solidFill>
                  <a:srgbClr val="FFFF00"/>
                </a:solidFill>
                <a:ea typeface="ＭＳ Ｐゴシック" charset="-128"/>
              </a:rPr>
              <a:t>Only applied to Roman citizens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bg1"/>
                </a:solidFill>
                <a:ea typeface="+mj-ea"/>
              </a:rPr>
              <a:t/>
            </a:r>
            <a:br>
              <a:rPr smtClean="0">
                <a:solidFill>
                  <a:schemeClr val="bg1"/>
                </a:solidFill>
                <a:ea typeface="+mj-ea"/>
              </a:rPr>
            </a:br>
            <a:r>
              <a:rPr sz="4900" smtClean="0">
                <a:solidFill>
                  <a:schemeClr val="bg1"/>
                </a:solidFill>
                <a:ea typeface="+mj-ea"/>
              </a:rPr>
              <a:t>The Twelve Tables </a:t>
            </a:r>
            <a:endParaRPr sz="4900">
              <a:solidFill>
                <a:schemeClr val="bg1"/>
              </a:solidFill>
              <a:ea typeface="+mj-ea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216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536</TotalTime>
  <Words>408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ＭＳ Ｐゴシック</vt:lpstr>
      <vt:lpstr>Constantia</vt:lpstr>
      <vt:lpstr>Wingdings 2</vt:lpstr>
      <vt:lpstr>Calibri</vt:lpstr>
      <vt:lpstr>Book Antiqua</vt:lpstr>
      <vt:lpstr>Wingdings</vt:lpstr>
      <vt:lpstr>Paper</vt:lpstr>
      <vt:lpstr>The Roman Republic </vt:lpstr>
      <vt:lpstr>The Roman Republic</vt:lpstr>
      <vt:lpstr>The Republic thrives -             Shrewd Rulers</vt:lpstr>
      <vt:lpstr>Rome’s Government </vt:lpstr>
      <vt:lpstr>How Did Rome’s Government Work? </vt:lpstr>
      <vt:lpstr>How Did Rome’s Government work? </vt:lpstr>
      <vt:lpstr>Plebeians take action</vt:lpstr>
      <vt:lpstr>Roman Republic becomes more representative…</vt:lpstr>
      <vt:lpstr> The Twelve Tables </vt:lpstr>
      <vt:lpstr>Gift to the World - Law of Nations </vt:lpstr>
      <vt:lpstr>             The Roman Republic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Roman Republic </dc:title>
  <dc:creator>Courtney Biller</dc:creator>
  <cp:lastModifiedBy>Gary Fasula</cp:lastModifiedBy>
  <cp:revision>54</cp:revision>
  <dcterms:created xsi:type="dcterms:W3CDTF">2010-01-05T21:45:34Z</dcterms:created>
  <dcterms:modified xsi:type="dcterms:W3CDTF">2013-02-28T18:07:55Z</dcterms:modified>
</cp:coreProperties>
</file>