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2" r:id="rId6"/>
    <p:sldId id="26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A57794-4A20-4E10-A857-4E650AB189A5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C4131F-8858-4BE2-B95A-08A8A1EFC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Geography of 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nile-river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1066800" cy="6201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938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Nile</a:t>
            </a:r>
            <a:r>
              <a:rPr lang="en-US" dirty="0" smtClean="0"/>
              <a:t>:  Egyptians relied on it for water.</a:t>
            </a:r>
          </a:p>
          <a:p>
            <a:r>
              <a:rPr lang="en-US" dirty="0" smtClean="0"/>
              <a:t>Provides water</a:t>
            </a:r>
          </a:p>
          <a:p>
            <a:r>
              <a:rPr lang="en-US" dirty="0" smtClean="0"/>
              <a:t>Used for cooking, cleaning, bathing, and drinking</a:t>
            </a:r>
          </a:p>
          <a:p>
            <a:r>
              <a:rPr lang="en-US" dirty="0" smtClean="0"/>
              <a:t>Provides fish and supports plants and animals</a:t>
            </a:r>
          </a:p>
          <a:p>
            <a:r>
              <a:rPr lang="en-US" dirty="0" smtClean="0"/>
              <a:t>Longest river in the world</a:t>
            </a:r>
            <a:endParaRPr lang="en-US" dirty="0"/>
          </a:p>
        </p:txBody>
      </p:sp>
      <p:pic>
        <p:nvPicPr>
          <p:cNvPr id="4" name="Picture 3" descr="map-of-nile-r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828800"/>
            <a:ext cx="47053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Nile Delta</a:t>
            </a:r>
            <a:endParaRPr lang="en-US" dirty="0"/>
          </a:p>
        </p:txBody>
      </p:sp>
      <p:pic>
        <p:nvPicPr>
          <p:cNvPr id="5" name="Content Placeholder 4" descr="niledel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106173" cy="3657600"/>
          </a:xfrm>
        </p:spPr>
      </p:pic>
      <p:pic>
        <p:nvPicPr>
          <p:cNvPr id="6" name="Content Placeholder 5" descr="map-of-nile-delt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447800"/>
            <a:ext cx="4437357" cy="3657600"/>
          </a:xfrm>
        </p:spPr>
      </p:pic>
      <p:sp>
        <p:nvSpPr>
          <p:cNvPr id="7" name="TextBox 6"/>
          <p:cNvSpPr txBox="1"/>
          <p:nvPr/>
        </p:nvSpPr>
        <p:spPr>
          <a:xfrm rot="820008">
            <a:off x="7104107" y="1812979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Satellite image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410200"/>
            <a:ext cx="6380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river fans out as it reaches the sea creating a </a:t>
            </a:r>
            <a:r>
              <a:rPr lang="en-US" dirty="0" smtClean="0">
                <a:solidFill>
                  <a:srgbClr val="FF0000"/>
                </a:solidFill>
              </a:rPr>
              <a:t>delta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Creates a large area of fertile soil for growing crops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Sahara Desert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209800" cy="4221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Sahara</a:t>
            </a:r>
            <a:r>
              <a:rPr lang="en-US" dirty="0" smtClean="0"/>
              <a:t> is the largest desert in the world.</a:t>
            </a:r>
          </a:p>
          <a:p>
            <a:pPr>
              <a:buNone/>
            </a:pPr>
            <a:r>
              <a:rPr lang="en-US" dirty="0" smtClean="0"/>
              <a:t>Want to try and walk across this?</a:t>
            </a:r>
          </a:p>
          <a:p>
            <a:pPr>
              <a:buNone/>
            </a:pPr>
            <a:r>
              <a:rPr lang="en-US" dirty="0" smtClean="0"/>
              <a:t>Invading army?</a:t>
            </a:r>
          </a:p>
        </p:txBody>
      </p:sp>
      <p:pic>
        <p:nvPicPr>
          <p:cNvPr id="10" name="Content Placeholder 9" descr="saha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00200"/>
            <a:ext cx="6034534" cy="40157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k_2448783_4_flat,550x550,075,f_cataracts-of-the-nile-egy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4309512" cy="3048000"/>
          </a:xfrm>
          <a:prstGeom prst="rect">
            <a:avLst/>
          </a:prstGeom>
        </p:spPr>
      </p:pic>
      <p:pic>
        <p:nvPicPr>
          <p:cNvPr id="3" name="Picture 2" descr="fourth-catara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250073"/>
            <a:ext cx="5410200" cy="3607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043459">
            <a:off x="4363095" y="1554034"/>
            <a:ext cx="490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cataracts</a:t>
            </a:r>
            <a:r>
              <a:rPr lang="en-US" sz="2400" dirty="0" smtClean="0">
                <a:solidFill>
                  <a:schemeClr val="accent1"/>
                </a:solidFill>
              </a:rPr>
              <a:t> in Southern Egypt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410200"/>
            <a:ext cx="3215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Can an invading army get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large ships through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these passages?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733800"/>
            <a:ext cx="3177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Cataracts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an area of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narrow cliffs and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boulders that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create wild rapids.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 was well protected from invaders</a:t>
            </a:r>
          </a:p>
          <a:p>
            <a:pPr lvl="1"/>
            <a:r>
              <a:rPr lang="en-US" dirty="0" smtClean="0"/>
              <a:t>Delta to the North</a:t>
            </a:r>
          </a:p>
          <a:p>
            <a:pPr lvl="1"/>
            <a:r>
              <a:rPr lang="en-US" dirty="0" smtClean="0"/>
              <a:t>Deserts to the East and West</a:t>
            </a:r>
          </a:p>
          <a:p>
            <a:pPr lvl="1"/>
            <a:r>
              <a:rPr lang="en-US" dirty="0" smtClean="0"/>
              <a:t>Cataracts to the South</a:t>
            </a:r>
          </a:p>
          <a:p>
            <a:r>
              <a:rPr lang="en-US" dirty="0" smtClean="0"/>
              <a:t>This made it hard </a:t>
            </a:r>
            <a:r>
              <a:rPr lang="en-US" smtClean="0"/>
              <a:t>to attack!!!!!!!!!!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Nile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Flooding was dependable and gentle</a:t>
            </a:r>
          </a:p>
          <a:p>
            <a:pPr lvl="1"/>
            <a:r>
              <a:rPr lang="en-US" dirty="0" smtClean="0"/>
              <a:t>Brought fresh soil</a:t>
            </a:r>
          </a:p>
          <a:p>
            <a:pPr lvl="1"/>
            <a:r>
              <a:rPr lang="en-US" dirty="0" smtClean="0"/>
              <a:t>Destroying homes and crops not as much of a concern as in Mesopotamia</a:t>
            </a:r>
          </a:p>
          <a:p>
            <a:r>
              <a:rPr lang="en-US" dirty="0" smtClean="0"/>
              <a:t>Planted barley, wheat, flax seeds</a:t>
            </a:r>
          </a:p>
          <a:p>
            <a:r>
              <a:rPr lang="en-US" dirty="0" smtClean="0"/>
              <a:t>Masters of </a:t>
            </a:r>
            <a:r>
              <a:rPr lang="en-US" dirty="0" smtClean="0">
                <a:solidFill>
                  <a:srgbClr val="FF0000"/>
                </a:solidFill>
              </a:rPr>
              <a:t>irrigation</a:t>
            </a:r>
          </a:p>
          <a:p>
            <a:pPr lvl="1"/>
            <a:r>
              <a:rPr lang="en-US" dirty="0" smtClean="0"/>
              <a:t>Dug basins, canals, dikes, and flood walls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Papyrus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Papyrus</a:t>
            </a:r>
            <a:r>
              <a:rPr lang="en-US" dirty="0" smtClean="0"/>
              <a:t>:  reed plant that grew along the shores of the Nile</a:t>
            </a:r>
          </a:p>
          <a:p>
            <a:r>
              <a:rPr lang="en-US" dirty="0" smtClean="0"/>
              <a:t>Used to make baskets, sandals, and rafts</a:t>
            </a:r>
          </a:p>
          <a:p>
            <a:r>
              <a:rPr lang="en-US" dirty="0" smtClean="0"/>
              <a:t>Later used as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Hieroglyphics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19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Egyptian writing system using pictures</a:t>
            </a:r>
          </a:p>
          <a:p>
            <a:r>
              <a:rPr lang="en-US" dirty="0" smtClean="0"/>
              <a:t>Carved into stone walls and monuments</a:t>
            </a:r>
          </a:p>
          <a:p>
            <a:r>
              <a:rPr lang="en-US" dirty="0" smtClean="0"/>
              <a:t>Written on papyrus for everyday uses</a:t>
            </a:r>
          </a:p>
          <a:p>
            <a:r>
              <a:rPr lang="en-US" dirty="0" smtClean="0"/>
              <a:t>Only boys could be </a:t>
            </a:r>
            <a:r>
              <a:rPr lang="en-US" dirty="0" smtClean="0">
                <a:solidFill>
                  <a:srgbClr val="FF0000"/>
                </a:solidFill>
              </a:rPr>
              <a:t>scribes</a:t>
            </a:r>
            <a:r>
              <a:rPr lang="en-US" dirty="0" smtClean="0"/>
              <a:t> and attend scribe school</a:t>
            </a:r>
          </a:p>
        </p:txBody>
      </p:sp>
      <p:pic>
        <p:nvPicPr>
          <p:cNvPr id="5" name="Picture 4" descr="310px-Papyrus_Ani_curs_hi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676400"/>
            <a:ext cx="3634154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234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The Geography of Egypt</vt:lpstr>
      <vt:lpstr>The Nile</vt:lpstr>
      <vt:lpstr>The Nile Delta</vt:lpstr>
      <vt:lpstr>The Sahara Desert</vt:lpstr>
      <vt:lpstr>Slide 5</vt:lpstr>
      <vt:lpstr>Natural Barriers</vt:lpstr>
      <vt:lpstr>Uses of the Nile</vt:lpstr>
      <vt:lpstr>Papyrus</vt:lpstr>
      <vt:lpstr>Hieroglyphics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Geography of Egypt</dc:title>
  <dc:creator>Gary Fasula</dc:creator>
  <cp:lastModifiedBy>Gary Fasula</cp:lastModifiedBy>
  <cp:revision>7</cp:revision>
  <dcterms:created xsi:type="dcterms:W3CDTF">2011-10-04T18:56:53Z</dcterms:created>
  <dcterms:modified xsi:type="dcterms:W3CDTF">2012-11-07T16:28:28Z</dcterms:modified>
</cp:coreProperties>
</file>