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019869-1C91-46C1-BEB1-4AB53CA0ED5F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597C1A-61FF-4D0B-818F-40513BFC6C6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Ancient Rome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Fall of the Republic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Punic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Rome/Carthage want Sicily</a:t>
            </a:r>
          </a:p>
          <a:p>
            <a:r>
              <a:rPr lang="en-US" dirty="0" smtClean="0"/>
              <a:t>Carthaginians </a:t>
            </a:r>
            <a:r>
              <a:rPr lang="en-US" dirty="0"/>
              <a:t>have a colonies</a:t>
            </a:r>
          </a:p>
          <a:p>
            <a:r>
              <a:rPr lang="en-US" dirty="0" smtClean="0"/>
              <a:t>Rome </a:t>
            </a:r>
            <a:r>
              <a:rPr lang="en-US" dirty="0"/>
              <a:t>sends army</a:t>
            </a:r>
          </a:p>
          <a:p>
            <a:r>
              <a:rPr lang="en-US" dirty="0" smtClean="0"/>
              <a:t>Rome </a:t>
            </a:r>
            <a:r>
              <a:rPr lang="en-US" dirty="0"/>
              <a:t>= strong army, Carthage = strong navy</a:t>
            </a:r>
          </a:p>
          <a:p>
            <a:r>
              <a:rPr lang="en-US" dirty="0" smtClean="0"/>
              <a:t>Rome </a:t>
            </a:r>
            <a:r>
              <a:rPr lang="en-US" dirty="0"/>
              <a:t>builds a navy</a:t>
            </a:r>
          </a:p>
          <a:p>
            <a:r>
              <a:rPr lang="en-US" dirty="0" smtClean="0"/>
              <a:t>20 </a:t>
            </a:r>
            <a:r>
              <a:rPr lang="en-US" dirty="0"/>
              <a:t>years of fighting, Rome wins, Carthage leaves Sicily and pays a HUGE fine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Punic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Carthage </a:t>
            </a:r>
            <a:r>
              <a:rPr lang="en-US" dirty="0"/>
              <a:t>expands empire in Spain</a:t>
            </a:r>
          </a:p>
          <a:p>
            <a:r>
              <a:rPr lang="en-US" dirty="0" smtClean="0"/>
              <a:t>Rome </a:t>
            </a:r>
            <a:r>
              <a:rPr lang="en-US" dirty="0"/>
              <a:t>helps locals rebel</a:t>
            </a:r>
          </a:p>
          <a:p>
            <a:r>
              <a:rPr lang="en-US" dirty="0" smtClean="0"/>
              <a:t>Carthage gets mad and sends </a:t>
            </a:r>
            <a:r>
              <a:rPr lang="en-US" dirty="0"/>
              <a:t>Hannibal</a:t>
            </a:r>
          </a:p>
          <a:p>
            <a:r>
              <a:rPr lang="en-US" dirty="0" smtClean="0"/>
              <a:t>Takes </a:t>
            </a:r>
            <a:r>
              <a:rPr lang="en-US" dirty="0"/>
              <a:t>men, horses, and elephants across Alps and invades</a:t>
            </a:r>
          </a:p>
          <a:p>
            <a:r>
              <a:rPr lang="en-US" dirty="0" smtClean="0"/>
              <a:t>He </a:t>
            </a:r>
            <a:r>
              <a:rPr lang="en-US" dirty="0"/>
              <a:t>crushes Roman army</a:t>
            </a:r>
          </a:p>
          <a:p>
            <a:r>
              <a:rPr lang="en-US" dirty="0" smtClean="0"/>
              <a:t>Rome </a:t>
            </a:r>
            <a:r>
              <a:rPr lang="en-US" dirty="0"/>
              <a:t>raises a second army and invades Carthage</a:t>
            </a:r>
          </a:p>
          <a:p>
            <a:r>
              <a:rPr lang="en-US" dirty="0" smtClean="0"/>
              <a:t>Hannibal </a:t>
            </a:r>
            <a:r>
              <a:rPr lang="en-US" dirty="0"/>
              <a:t>returns home but loses</a:t>
            </a:r>
          </a:p>
          <a:p>
            <a:r>
              <a:rPr lang="en-US" dirty="0" smtClean="0"/>
              <a:t>Carthage </a:t>
            </a:r>
            <a:r>
              <a:rPr lang="en-US" dirty="0"/>
              <a:t>gives up navy, Spain, and pays another HUGE fine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Carthage still trading center</a:t>
            </a:r>
          </a:p>
          <a:p>
            <a:r>
              <a:rPr lang="en-US" dirty="0" smtClean="0"/>
              <a:t>Rome </a:t>
            </a:r>
            <a:r>
              <a:rPr lang="en-US" dirty="0"/>
              <a:t>wants it and invades</a:t>
            </a:r>
          </a:p>
          <a:p>
            <a:r>
              <a:rPr lang="en-US" dirty="0" smtClean="0"/>
              <a:t>Rome </a:t>
            </a:r>
            <a:r>
              <a:rPr lang="en-US" dirty="0"/>
              <a:t>wins and enslaves 50,000 men, women, and children</a:t>
            </a:r>
          </a:p>
          <a:p>
            <a:r>
              <a:rPr lang="en-US" dirty="0" smtClean="0"/>
              <a:t>Spread </a:t>
            </a:r>
            <a:r>
              <a:rPr lang="en-US" dirty="0"/>
              <a:t>salt on fields so Carthaginians can no longer grow food</a:t>
            </a:r>
          </a:p>
          <a:p>
            <a:r>
              <a:rPr lang="en-US" dirty="0" smtClean="0"/>
              <a:t>Rome </a:t>
            </a:r>
            <a:r>
              <a:rPr lang="en-US" dirty="0"/>
              <a:t>later defeats Macedonia and Greece</a:t>
            </a:r>
          </a:p>
          <a:p>
            <a:r>
              <a:rPr lang="en-US" dirty="0" smtClean="0"/>
              <a:t>Rome </a:t>
            </a:r>
            <a:r>
              <a:rPr lang="en-US" dirty="0"/>
              <a:t>sole power in Mediterranean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Plebeians </a:t>
            </a:r>
            <a:r>
              <a:rPr lang="en-US" dirty="0"/>
              <a:t>gained power in government but patricians </a:t>
            </a:r>
            <a:r>
              <a:rPr lang="en-US" dirty="0" smtClean="0"/>
              <a:t>still dominate</a:t>
            </a:r>
            <a:endParaRPr lang="en-US" dirty="0"/>
          </a:p>
          <a:p>
            <a:r>
              <a:rPr lang="en-US" dirty="0" smtClean="0"/>
              <a:t>few </a:t>
            </a:r>
            <a:r>
              <a:rPr lang="en-US" dirty="0"/>
              <a:t>rich and privileged, many poor </a:t>
            </a:r>
          </a:p>
          <a:p>
            <a:r>
              <a:rPr lang="en-US" dirty="0" smtClean="0"/>
              <a:t>plebeians </a:t>
            </a:r>
            <a:r>
              <a:rPr lang="en-US" dirty="0"/>
              <a:t>sinking into debt and poverty</a:t>
            </a:r>
          </a:p>
          <a:p>
            <a:r>
              <a:rPr lang="en-US" dirty="0" smtClean="0"/>
              <a:t>patricians=large </a:t>
            </a:r>
            <a:r>
              <a:rPr lang="en-US" dirty="0"/>
              <a:t>farms, slaves do the work. </a:t>
            </a:r>
            <a:r>
              <a:rPr lang="en-US" dirty="0" err="1"/>
              <a:t>Pleb’s</a:t>
            </a:r>
            <a:r>
              <a:rPr lang="en-US" dirty="0"/>
              <a:t> forced out </a:t>
            </a:r>
            <a:r>
              <a:rPr lang="en-US" dirty="0" smtClean="0"/>
              <a:t>and could </a:t>
            </a:r>
            <a:r>
              <a:rPr lang="en-US" dirty="0"/>
              <a:t>not find work.  Wealthy have slaves do it all</a:t>
            </a:r>
          </a:p>
          <a:p>
            <a:r>
              <a:rPr lang="en-US" dirty="0" smtClean="0"/>
              <a:t>politicians </a:t>
            </a:r>
            <a:r>
              <a:rPr lang="en-US" dirty="0"/>
              <a:t>want poor votes so they hand out food </a:t>
            </a:r>
            <a:r>
              <a:rPr lang="en-US" dirty="0" smtClean="0"/>
              <a:t>and entertainment (bread and circuses)</a:t>
            </a:r>
            <a:endParaRPr lang="en-US" dirty="0"/>
          </a:p>
          <a:p>
            <a:r>
              <a:rPr lang="en-US" dirty="0" smtClean="0"/>
              <a:t>dishonest </a:t>
            </a:r>
            <a:r>
              <a:rPr lang="en-US" dirty="0"/>
              <a:t>rulers come to power based off of what they give </a:t>
            </a:r>
            <a:r>
              <a:rPr lang="en-US" dirty="0" smtClean="0"/>
              <a:t>the poor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Army Enters Politics</a:t>
            </a:r>
          </a:p>
          <a:p>
            <a:r>
              <a:rPr lang="en-US" dirty="0" smtClean="0"/>
              <a:t>military </a:t>
            </a:r>
            <a:r>
              <a:rPr lang="en-US" dirty="0"/>
              <a:t>had stayed out of government</a:t>
            </a:r>
          </a:p>
          <a:p>
            <a:r>
              <a:rPr lang="en-US" dirty="0" smtClean="0"/>
              <a:t>soldiers </a:t>
            </a:r>
            <a:r>
              <a:rPr lang="en-US" dirty="0"/>
              <a:t>were plebeian farmers, but plebeians couldn’t </a:t>
            </a:r>
            <a:r>
              <a:rPr lang="en-US" dirty="0" smtClean="0"/>
              <a:t>farm anymore</a:t>
            </a:r>
            <a:endParaRPr lang="en-US" dirty="0"/>
          </a:p>
          <a:p>
            <a:r>
              <a:rPr lang="en-US" dirty="0" smtClean="0"/>
              <a:t>Consul </a:t>
            </a:r>
            <a:r>
              <a:rPr lang="en-US" dirty="0"/>
              <a:t>Marius began paying them and promised land</a:t>
            </a:r>
          </a:p>
          <a:p>
            <a:r>
              <a:rPr lang="en-US" dirty="0" smtClean="0"/>
              <a:t>Troops </a:t>
            </a:r>
            <a:r>
              <a:rPr lang="en-US" dirty="0"/>
              <a:t>now motivated by money and land not duty</a:t>
            </a:r>
          </a:p>
          <a:p>
            <a:r>
              <a:rPr lang="en-US" dirty="0" smtClean="0"/>
              <a:t>new </a:t>
            </a:r>
            <a:r>
              <a:rPr lang="en-US" dirty="0"/>
              <a:t>power struggles between generals</a:t>
            </a:r>
          </a:p>
          <a:p>
            <a:r>
              <a:rPr lang="en-US" dirty="0" smtClean="0"/>
              <a:t>Sulla </a:t>
            </a:r>
            <a:r>
              <a:rPr lang="en-US" dirty="0"/>
              <a:t>comes in and makes himself dictator</a:t>
            </a:r>
          </a:p>
          <a:p>
            <a:r>
              <a:rPr lang="en-US" dirty="0" smtClean="0"/>
              <a:t>he </a:t>
            </a:r>
            <a:r>
              <a:rPr lang="en-US" dirty="0"/>
              <a:t>weakens Council of the Plebs and strengthens Senate</a:t>
            </a:r>
          </a:p>
          <a:p>
            <a:r>
              <a:rPr lang="en-US" dirty="0" smtClean="0"/>
              <a:t>Sulla </a:t>
            </a:r>
            <a:r>
              <a:rPr lang="en-US" dirty="0"/>
              <a:t>steps down as dictator and Rome is in civil war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302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The Fall of the Republic</vt:lpstr>
      <vt:lpstr>The First Punic War</vt:lpstr>
      <vt:lpstr>The 2nd Punic War</vt:lpstr>
      <vt:lpstr>More Conquests</vt:lpstr>
      <vt:lpstr>Problems at Home</vt:lpstr>
      <vt:lpstr>Problems at Home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Fall of the Republic</dc:title>
  <dc:creator>%FULLNAME%</dc:creator>
  <cp:lastModifiedBy>%FULLNAME%</cp:lastModifiedBy>
  <cp:revision>2</cp:revision>
  <dcterms:created xsi:type="dcterms:W3CDTF">2013-03-05T15:24:32Z</dcterms:created>
  <dcterms:modified xsi:type="dcterms:W3CDTF">2013-03-05T15:43:10Z</dcterms:modified>
</cp:coreProperties>
</file>