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7" r:id="rId2"/>
    <p:sldId id="258"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2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AF4890-F367-4D2F-92B1-17A86C94A2AC}" type="doc">
      <dgm:prSet loTypeId="urn:microsoft.com/office/officeart/2005/8/layout/arrow2" loCatId="process" qsTypeId="urn:microsoft.com/office/officeart/2005/8/quickstyle/simple1" qsCatId="simple" csTypeId="urn:microsoft.com/office/officeart/2005/8/colors/accent1_2" csCatId="accent1" phldr="1"/>
      <dgm:spPr/>
    </dgm:pt>
    <dgm:pt modelId="{3C7F44C1-4FCE-4D4E-9735-ED041F9557C1}">
      <dgm:prSet phldrT="[Text]"/>
      <dgm:spPr/>
      <dgm:t>
        <a:bodyPr/>
        <a:lstStyle/>
        <a:p>
          <a:r>
            <a:rPr lang="en-US" dirty="0" smtClean="0"/>
            <a:t>Weakened the Council of Plebeians/strengthened Senate </a:t>
          </a:r>
          <a:endParaRPr lang="en-US" dirty="0"/>
        </a:p>
      </dgm:t>
    </dgm:pt>
    <dgm:pt modelId="{2FB285EA-FBCE-4DB0-B9B5-DB3E28368D71}" type="parTrans" cxnId="{50F1D2A8-4F89-4235-B17E-16B13FCDEA90}">
      <dgm:prSet/>
      <dgm:spPr/>
      <dgm:t>
        <a:bodyPr/>
        <a:lstStyle/>
        <a:p>
          <a:endParaRPr lang="en-US"/>
        </a:p>
      </dgm:t>
    </dgm:pt>
    <dgm:pt modelId="{1987F2A1-A9F9-4522-A15B-EC2269E372BD}" type="sibTrans" cxnId="{50F1D2A8-4F89-4235-B17E-16B13FCDEA90}">
      <dgm:prSet/>
      <dgm:spPr/>
      <dgm:t>
        <a:bodyPr/>
        <a:lstStyle/>
        <a:p>
          <a:endParaRPr lang="en-US"/>
        </a:p>
      </dgm:t>
    </dgm:pt>
    <dgm:pt modelId="{78D432DC-436C-4BAD-A761-09C619E9F34D}">
      <dgm:prSet phldrT="[Text]" custT="1"/>
      <dgm:spPr/>
      <dgm:t>
        <a:bodyPr/>
        <a:lstStyle/>
        <a:p>
          <a:r>
            <a:rPr lang="en-US" sz="2800" dirty="0" smtClean="0"/>
            <a:t>Sulla steps down from office –hoping the Roman Republic come heal itself </a:t>
          </a:r>
          <a:endParaRPr lang="en-US" sz="2800" dirty="0"/>
        </a:p>
      </dgm:t>
    </dgm:pt>
    <dgm:pt modelId="{AC36C9A6-A117-469D-A2A7-C7F8C2DCF904}" type="parTrans" cxnId="{BED03881-4CDA-4BC3-B0A7-BCBA4AD855F5}">
      <dgm:prSet/>
      <dgm:spPr/>
      <dgm:t>
        <a:bodyPr/>
        <a:lstStyle/>
        <a:p>
          <a:endParaRPr lang="en-US"/>
        </a:p>
      </dgm:t>
    </dgm:pt>
    <dgm:pt modelId="{5E53FDCD-7E9D-474F-AF5E-B58A57E0DFC2}" type="sibTrans" cxnId="{BED03881-4CDA-4BC3-B0A7-BCBA4AD855F5}">
      <dgm:prSet/>
      <dgm:spPr/>
      <dgm:t>
        <a:bodyPr/>
        <a:lstStyle/>
        <a:p>
          <a:endParaRPr lang="en-US"/>
        </a:p>
      </dgm:t>
    </dgm:pt>
    <dgm:pt modelId="{4A998971-6AA7-463D-B51E-043AEF8D0880}">
      <dgm:prSet phldrT="[Text]" custT="1"/>
      <dgm:spPr/>
      <dgm:t>
        <a:bodyPr/>
        <a:lstStyle/>
        <a:p>
          <a:r>
            <a:rPr lang="en-US" sz="2800" dirty="0" smtClean="0"/>
            <a:t>Instead Rome is plunged into an era of civil wars that  last for the 50 years </a:t>
          </a:r>
          <a:endParaRPr lang="en-US" sz="2800" dirty="0"/>
        </a:p>
      </dgm:t>
    </dgm:pt>
    <dgm:pt modelId="{7C6AF452-3B2B-4C11-BD93-96F5E3BA68D4}" type="parTrans" cxnId="{0D435593-4674-4BBD-8EE6-3366B216FA10}">
      <dgm:prSet/>
      <dgm:spPr/>
      <dgm:t>
        <a:bodyPr/>
        <a:lstStyle/>
        <a:p>
          <a:endParaRPr lang="en-US"/>
        </a:p>
      </dgm:t>
    </dgm:pt>
    <dgm:pt modelId="{694C9E27-62A4-40EA-889A-862B35134E5B}" type="sibTrans" cxnId="{0D435593-4674-4BBD-8EE6-3366B216FA10}">
      <dgm:prSet/>
      <dgm:spPr/>
      <dgm:t>
        <a:bodyPr/>
        <a:lstStyle/>
        <a:p>
          <a:endParaRPr lang="en-US"/>
        </a:p>
      </dgm:t>
    </dgm:pt>
    <dgm:pt modelId="{201DDE85-DAFD-40D0-B7A2-CEB2C44C4390}" type="pres">
      <dgm:prSet presAssocID="{5FAF4890-F367-4D2F-92B1-17A86C94A2AC}" presName="arrowDiagram" presStyleCnt="0">
        <dgm:presLayoutVars>
          <dgm:chMax val="5"/>
          <dgm:dir/>
          <dgm:resizeHandles val="exact"/>
        </dgm:presLayoutVars>
      </dgm:prSet>
      <dgm:spPr/>
    </dgm:pt>
    <dgm:pt modelId="{8C721036-24FD-46B2-A6BB-4353D2BFB433}" type="pres">
      <dgm:prSet presAssocID="{5FAF4890-F367-4D2F-92B1-17A86C94A2AC}" presName="arrow" presStyleLbl="bgShp" presStyleIdx="0" presStyleCnt="1"/>
      <dgm:spPr/>
    </dgm:pt>
    <dgm:pt modelId="{65CF4FEB-1F6E-4A5B-BB60-1BD566B1B1C3}" type="pres">
      <dgm:prSet presAssocID="{5FAF4890-F367-4D2F-92B1-17A86C94A2AC}" presName="arrowDiagram3" presStyleCnt="0"/>
      <dgm:spPr/>
    </dgm:pt>
    <dgm:pt modelId="{E2EF95A8-2F54-4BD4-A690-1BB6DB5A1E50}" type="pres">
      <dgm:prSet presAssocID="{3C7F44C1-4FCE-4D4E-9735-ED041F9557C1}" presName="bullet3a" presStyleLbl="node1" presStyleIdx="0" presStyleCnt="3" custLinFactX="95133" custLinFactY="-37952" custLinFactNeighborX="100000" custLinFactNeighborY="-100000"/>
      <dgm:spPr/>
    </dgm:pt>
    <dgm:pt modelId="{09460CDA-2EFD-4382-8709-3D344A0F4204}" type="pres">
      <dgm:prSet presAssocID="{3C7F44C1-4FCE-4D4E-9735-ED041F9557C1}" presName="textBox3a" presStyleLbl="revTx" presStyleIdx="0" presStyleCnt="3" custScaleX="175673" custScaleY="100043" custLinFactNeighborX="-29434" custLinFactNeighborY="14266">
        <dgm:presLayoutVars>
          <dgm:bulletEnabled val="1"/>
        </dgm:presLayoutVars>
      </dgm:prSet>
      <dgm:spPr/>
      <dgm:t>
        <a:bodyPr/>
        <a:lstStyle/>
        <a:p>
          <a:endParaRPr lang="en-US"/>
        </a:p>
      </dgm:t>
    </dgm:pt>
    <dgm:pt modelId="{961663E4-9817-4C03-AF15-174763AF901C}" type="pres">
      <dgm:prSet presAssocID="{78D432DC-436C-4BAD-A761-09C619E9F34D}" presName="bullet3b" presStyleLbl="node1" presStyleIdx="1" presStyleCnt="3" custLinFactNeighborX="14428" custLinFactNeighborY="4621"/>
      <dgm:spPr/>
    </dgm:pt>
    <dgm:pt modelId="{63F30C67-F13E-4B5D-B22A-C81E4C6AF4EF}" type="pres">
      <dgm:prSet presAssocID="{78D432DC-436C-4BAD-A761-09C619E9F34D}" presName="textBox3b" presStyleLbl="revTx" presStyleIdx="1" presStyleCnt="3" custScaleX="136002" custScaleY="128722" custLinFactNeighborX="13379" custLinFactNeighborY="-3401">
        <dgm:presLayoutVars>
          <dgm:bulletEnabled val="1"/>
        </dgm:presLayoutVars>
      </dgm:prSet>
      <dgm:spPr/>
      <dgm:t>
        <a:bodyPr/>
        <a:lstStyle/>
        <a:p>
          <a:endParaRPr lang="en-US"/>
        </a:p>
      </dgm:t>
    </dgm:pt>
    <dgm:pt modelId="{826047F1-C935-455A-942F-CF9F57B84CEA}" type="pres">
      <dgm:prSet presAssocID="{4A998971-6AA7-463D-B51E-043AEF8D0880}" presName="bullet3c" presStyleLbl="node1" presStyleIdx="2" presStyleCnt="3" custLinFactX="26683" custLinFactNeighborX="100000" custLinFactNeighborY="-47956"/>
      <dgm:spPr/>
    </dgm:pt>
    <dgm:pt modelId="{910FCBCC-7AF9-4248-801A-BFEEB7074A45}" type="pres">
      <dgm:prSet presAssocID="{4A998971-6AA7-463D-B51E-043AEF8D0880}" presName="textBox3c" presStyleLbl="revTx" presStyleIdx="2" presStyleCnt="3" custScaleX="132551" custLinFactNeighborX="28906" custLinFactNeighborY="1079">
        <dgm:presLayoutVars>
          <dgm:bulletEnabled val="1"/>
        </dgm:presLayoutVars>
      </dgm:prSet>
      <dgm:spPr/>
      <dgm:t>
        <a:bodyPr/>
        <a:lstStyle/>
        <a:p>
          <a:endParaRPr lang="en-US"/>
        </a:p>
      </dgm:t>
    </dgm:pt>
  </dgm:ptLst>
  <dgm:cxnLst>
    <dgm:cxn modelId="{BED03881-4CDA-4BC3-B0A7-BCBA4AD855F5}" srcId="{5FAF4890-F367-4D2F-92B1-17A86C94A2AC}" destId="{78D432DC-436C-4BAD-A761-09C619E9F34D}" srcOrd="1" destOrd="0" parTransId="{AC36C9A6-A117-469D-A2A7-C7F8C2DCF904}" sibTransId="{5E53FDCD-7E9D-474F-AF5E-B58A57E0DFC2}"/>
    <dgm:cxn modelId="{3BBD9D6D-2B66-498B-BF1D-C0B9A6428C91}" type="presOf" srcId="{4A998971-6AA7-463D-B51E-043AEF8D0880}" destId="{910FCBCC-7AF9-4248-801A-BFEEB7074A45}" srcOrd="0" destOrd="0" presId="urn:microsoft.com/office/officeart/2005/8/layout/arrow2"/>
    <dgm:cxn modelId="{57DB2710-4675-4F64-AD99-664A717B848A}" type="presOf" srcId="{78D432DC-436C-4BAD-A761-09C619E9F34D}" destId="{63F30C67-F13E-4B5D-B22A-C81E4C6AF4EF}" srcOrd="0" destOrd="0" presId="urn:microsoft.com/office/officeart/2005/8/layout/arrow2"/>
    <dgm:cxn modelId="{A7168B8A-AB22-464E-9A22-9EDAF58403DD}" type="presOf" srcId="{5FAF4890-F367-4D2F-92B1-17A86C94A2AC}" destId="{201DDE85-DAFD-40D0-B7A2-CEB2C44C4390}" srcOrd="0" destOrd="0" presId="urn:microsoft.com/office/officeart/2005/8/layout/arrow2"/>
    <dgm:cxn modelId="{06D61352-E719-4155-9DF7-8D7D13CD9975}" type="presOf" srcId="{3C7F44C1-4FCE-4D4E-9735-ED041F9557C1}" destId="{09460CDA-2EFD-4382-8709-3D344A0F4204}" srcOrd="0" destOrd="0" presId="urn:microsoft.com/office/officeart/2005/8/layout/arrow2"/>
    <dgm:cxn modelId="{50F1D2A8-4F89-4235-B17E-16B13FCDEA90}" srcId="{5FAF4890-F367-4D2F-92B1-17A86C94A2AC}" destId="{3C7F44C1-4FCE-4D4E-9735-ED041F9557C1}" srcOrd="0" destOrd="0" parTransId="{2FB285EA-FBCE-4DB0-B9B5-DB3E28368D71}" sibTransId="{1987F2A1-A9F9-4522-A15B-EC2269E372BD}"/>
    <dgm:cxn modelId="{0D435593-4674-4BBD-8EE6-3366B216FA10}" srcId="{5FAF4890-F367-4D2F-92B1-17A86C94A2AC}" destId="{4A998971-6AA7-463D-B51E-043AEF8D0880}" srcOrd="2" destOrd="0" parTransId="{7C6AF452-3B2B-4C11-BD93-96F5E3BA68D4}" sibTransId="{694C9E27-62A4-40EA-889A-862B35134E5B}"/>
    <dgm:cxn modelId="{B416307E-2EAC-41AB-994C-40040EACDDA0}" type="presParOf" srcId="{201DDE85-DAFD-40D0-B7A2-CEB2C44C4390}" destId="{8C721036-24FD-46B2-A6BB-4353D2BFB433}" srcOrd="0" destOrd="0" presId="urn:microsoft.com/office/officeart/2005/8/layout/arrow2"/>
    <dgm:cxn modelId="{44C44CC9-AC6D-4A89-8ED5-1765FE4F2318}" type="presParOf" srcId="{201DDE85-DAFD-40D0-B7A2-CEB2C44C4390}" destId="{65CF4FEB-1F6E-4A5B-BB60-1BD566B1B1C3}" srcOrd="1" destOrd="0" presId="urn:microsoft.com/office/officeart/2005/8/layout/arrow2"/>
    <dgm:cxn modelId="{309539B5-1250-4F0F-936B-DA071FA5E763}" type="presParOf" srcId="{65CF4FEB-1F6E-4A5B-BB60-1BD566B1B1C3}" destId="{E2EF95A8-2F54-4BD4-A690-1BB6DB5A1E50}" srcOrd="0" destOrd="0" presId="urn:microsoft.com/office/officeart/2005/8/layout/arrow2"/>
    <dgm:cxn modelId="{0A16588C-EFB5-4E10-BD14-4BECC61E4099}" type="presParOf" srcId="{65CF4FEB-1F6E-4A5B-BB60-1BD566B1B1C3}" destId="{09460CDA-2EFD-4382-8709-3D344A0F4204}" srcOrd="1" destOrd="0" presId="urn:microsoft.com/office/officeart/2005/8/layout/arrow2"/>
    <dgm:cxn modelId="{946DD0D0-85F3-4ECF-A430-3BC522EBDAAC}" type="presParOf" srcId="{65CF4FEB-1F6E-4A5B-BB60-1BD566B1B1C3}" destId="{961663E4-9817-4C03-AF15-174763AF901C}" srcOrd="2" destOrd="0" presId="urn:microsoft.com/office/officeart/2005/8/layout/arrow2"/>
    <dgm:cxn modelId="{890700B3-BAC8-495F-BF04-41A573C0CD77}" type="presParOf" srcId="{65CF4FEB-1F6E-4A5B-BB60-1BD566B1B1C3}" destId="{63F30C67-F13E-4B5D-B22A-C81E4C6AF4EF}" srcOrd="3" destOrd="0" presId="urn:microsoft.com/office/officeart/2005/8/layout/arrow2"/>
    <dgm:cxn modelId="{D86FDCE1-A150-4E77-A35B-311EEC37EE75}" type="presParOf" srcId="{65CF4FEB-1F6E-4A5B-BB60-1BD566B1B1C3}" destId="{826047F1-C935-455A-942F-CF9F57B84CEA}" srcOrd="4" destOrd="0" presId="urn:microsoft.com/office/officeart/2005/8/layout/arrow2"/>
    <dgm:cxn modelId="{4FF22188-2AED-471E-8FC3-B43696309A3E}" type="presParOf" srcId="{65CF4FEB-1F6E-4A5B-BB60-1BD566B1B1C3}" destId="{910FCBCC-7AF9-4248-801A-BFEEB7074A45}"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488AE2-E3ED-4315-B00C-1828F1BC389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3A306AA-BBAE-405B-BADC-311F1E2382E8}">
      <dgm:prSet phldrT="[Text]" custT="1"/>
      <dgm:spPr/>
      <dgm:t>
        <a:bodyPr/>
        <a:lstStyle/>
        <a:p>
          <a:r>
            <a:rPr lang="en-US" sz="4000" b="1" dirty="0" smtClean="0">
              <a:solidFill>
                <a:schemeClr val="tx1"/>
              </a:solidFill>
            </a:rPr>
            <a:t>Crassus</a:t>
          </a:r>
          <a:endParaRPr lang="en-US" sz="4000" b="1" dirty="0">
            <a:solidFill>
              <a:schemeClr val="tx1"/>
            </a:solidFill>
          </a:endParaRPr>
        </a:p>
      </dgm:t>
    </dgm:pt>
    <dgm:pt modelId="{0206BC0D-96B0-4A9E-A873-419A7073D658}" type="parTrans" cxnId="{837B2E55-85A1-4127-AC3D-F279468CF247}">
      <dgm:prSet/>
      <dgm:spPr/>
      <dgm:t>
        <a:bodyPr/>
        <a:lstStyle/>
        <a:p>
          <a:endParaRPr lang="en-US"/>
        </a:p>
      </dgm:t>
    </dgm:pt>
    <dgm:pt modelId="{956A9025-8A6A-4F74-9DAD-7779D9F7FA58}" type="sibTrans" cxnId="{837B2E55-85A1-4127-AC3D-F279468CF247}">
      <dgm:prSet/>
      <dgm:spPr/>
      <dgm:t>
        <a:bodyPr/>
        <a:lstStyle/>
        <a:p>
          <a:endParaRPr lang="en-US"/>
        </a:p>
      </dgm:t>
    </dgm:pt>
    <dgm:pt modelId="{29C0E0B4-DEBC-4428-AD10-19D712811B53}">
      <dgm:prSet phldrT="[Text]"/>
      <dgm:spPr/>
      <dgm:t>
        <a:bodyPr/>
        <a:lstStyle/>
        <a:p>
          <a:r>
            <a:rPr lang="en-US" sz="2100" b="1" dirty="0" smtClean="0">
              <a:solidFill>
                <a:schemeClr val="tx1"/>
              </a:solidFill>
            </a:rPr>
            <a:t>Syria </a:t>
          </a:r>
          <a:endParaRPr lang="en-US" sz="2100" b="1" dirty="0">
            <a:solidFill>
              <a:schemeClr val="tx1"/>
            </a:solidFill>
          </a:endParaRPr>
        </a:p>
      </dgm:t>
    </dgm:pt>
    <dgm:pt modelId="{877825B0-DD0C-4F6B-858E-448A22601056}" type="parTrans" cxnId="{19B148CD-6D8D-480E-B160-E232CC73DA65}">
      <dgm:prSet/>
      <dgm:spPr/>
      <dgm:t>
        <a:bodyPr/>
        <a:lstStyle/>
        <a:p>
          <a:endParaRPr lang="en-US"/>
        </a:p>
      </dgm:t>
    </dgm:pt>
    <dgm:pt modelId="{5E36D9C1-EB66-4D54-806F-DF0F894A5E93}" type="sibTrans" cxnId="{19B148CD-6D8D-480E-B160-E232CC73DA65}">
      <dgm:prSet/>
      <dgm:spPr/>
      <dgm:t>
        <a:bodyPr/>
        <a:lstStyle/>
        <a:p>
          <a:endParaRPr lang="en-US"/>
        </a:p>
      </dgm:t>
    </dgm:pt>
    <dgm:pt modelId="{669BB925-F3A6-43EE-94CE-8D4733EA5091}">
      <dgm:prSet phldrT="[Text]"/>
      <dgm:spPr/>
      <dgm:t>
        <a:bodyPr/>
        <a:lstStyle/>
        <a:p>
          <a:r>
            <a:rPr lang="en-US" sz="2100" b="1" dirty="0" smtClean="0">
              <a:solidFill>
                <a:schemeClr val="tx1"/>
              </a:solidFill>
            </a:rPr>
            <a:t>Was killed in battle in 53 B.C. </a:t>
          </a:r>
          <a:endParaRPr lang="en-US" sz="2100" b="1" dirty="0">
            <a:solidFill>
              <a:schemeClr val="tx1"/>
            </a:solidFill>
          </a:endParaRPr>
        </a:p>
      </dgm:t>
    </dgm:pt>
    <dgm:pt modelId="{BBB96415-FC4F-4FDF-8799-A16A7AD9D859}" type="parTrans" cxnId="{B487A33D-0479-4429-B2B6-20881A1F0DB6}">
      <dgm:prSet/>
      <dgm:spPr/>
      <dgm:t>
        <a:bodyPr/>
        <a:lstStyle/>
        <a:p>
          <a:endParaRPr lang="en-US"/>
        </a:p>
      </dgm:t>
    </dgm:pt>
    <dgm:pt modelId="{607FF45B-7AA4-49E8-8F7D-BAEE4FF34453}" type="sibTrans" cxnId="{B487A33D-0479-4429-B2B6-20881A1F0DB6}">
      <dgm:prSet/>
      <dgm:spPr/>
      <dgm:t>
        <a:bodyPr/>
        <a:lstStyle/>
        <a:p>
          <a:endParaRPr lang="en-US"/>
        </a:p>
      </dgm:t>
    </dgm:pt>
    <dgm:pt modelId="{036140BD-3E95-43BD-807F-6A426B585664}">
      <dgm:prSet phldrT="[Text]" custT="1"/>
      <dgm:spPr/>
      <dgm:t>
        <a:bodyPr/>
        <a:lstStyle/>
        <a:p>
          <a:r>
            <a:rPr lang="en-US" sz="4000" b="1" dirty="0" smtClean="0">
              <a:solidFill>
                <a:schemeClr val="tx1"/>
              </a:solidFill>
            </a:rPr>
            <a:t>Caesar</a:t>
          </a:r>
          <a:endParaRPr lang="en-US" sz="4000" b="1" dirty="0">
            <a:solidFill>
              <a:schemeClr val="tx1"/>
            </a:solidFill>
          </a:endParaRPr>
        </a:p>
      </dgm:t>
    </dgm:pt>
    <dgm:pt modelId="{DE48F1CA-A092-4B62-B25F-B3A363AE2B14}" type="parTrans" cxnId="{17F8F14C-7CE7-4718-884F-F7B02CBCA7A7}">
      <dgm:prSet/>
      <dgm:spPr/>
      <dgm:t>
        <a:bodyPr/>
        <a:lstStyle/>
        <a:p>
          <a:endParaRPr lang="en-US"/>
        </a:p>
      </dgm:t>
    </dgm:pt>
    <dgm:pt modelId="{F9530BE5-58ED-4151-BBF2-8690DF03284A}" type="sibTrans" cxnId="{17F8F14C-7CE7-4718-884F-F7B02CBCA7A7}">
      <dgm:prSet/>
      <dgm:spPr/>
      <dgm:t>
        <a:bodyPr/>
        <a:lstStyle/>
        <a:p>
          <a:endParaRPr lang="en-US"/>
        </a:p>
      </dgm:t>
    </dgm:pt>
    <dgm:pt modelId="{D04C1E90-D66B-4D1B-925A-FFC47C7D120B}">
      <dgm:prSet phldrT="[Text]"/>
      <dgm:spPr/>
      <dgm:t>
        <a:bodyPr/>
        <a:lstStyle/>
        <a:p>
          <a:r>
            <a:rPr lang="en-US" sz="2100" b="1" dirty="0" smtClean="0">
              <a:solidFill>
                <a:schemeClr val="tx1"/>
              </a:solidFill>
            </a:rPr>
            <a:t>Gaul (modern France) </a:t>
          </a:r>
          <a:endParaRPr lang="en-US" sz="2100" b="1" dirty="0">
            <a:solidFill>
              <a:schemeClr val="tx1"/>
            </a:solidFill>
          </a:endParaRPr>
        </a:p>
      </dgm:t>
    </dgm:pt>
    <dgm:pt modelId="{0C9F1347-B71D-45EE-96AE-0BA3AD41D886}" type="parTrans" cxnId="{E45D083A-A3FE-4E1D-B400-EA64937620FE}">
      <dgm:prSet/>
      <dgm:spPr/>
      <dgm:t>
        <a:bodyPr/>
        <a:lstStyle/>
        <a:p>
          <a:endParaRPr lang="en-US"/>
        </a:p>
      </dgm:t>
    </dgm:pt>
    <dgm:pt modelId="{FCF49D9A-6625-4D1C-B81C-1B883987D915}" type="sibTrans" cxnId="{E45D083A-A3FE-4E1D-B400-EA64937620FE}">
      <dgm:prSet/>
      <dgm:spPr/>
      <dgm:t>
        <a:bodyPr/>
        <a:lstStyle/>
        <a:p>
          <a:endParaRPr lang="en-US"/>
        </a:p>
      </dgm:t>
    </dgm:pt>
    <dgm:pt modelId="{287EE90C-2470-4E9A-90C2-3EAC4A33754B}">
      <dgm:prSet phldrT="[Text]"/>
      <dgm:spPr/>
      <dgm:t>
        <a:bodyPr/>
        <a:lstStyle/>
        <a:p>
          <a:r>
            <a:rPr lang="en-US" sz="2100" b="1" dirty="0" smtClean="0">
              <a:solidFill>
                <a:schemeClr val="tx1"/>
              </a:solidFill>
            </a:rPr>
            <a:t>Hero to Rome’s lower classes </a:t>
          </a:r>
          <a:endParaRPr lang="en-US" sz="2100" b="1" dirty="0">
            <a:solidFill>
              <a:schemeClr val="tx1"/>
            </a:solidFill>
          </a:endParaRPr>
        </a:p>
      </dgm:t>
    </dgm:pt>
    <dgm:pt modelId="{DB0ABABD-A216-40C2-BFE8-5EFEB8C6744E}" type="parTrans" cxnId="{7D0C781F-9FD2-4865-AB5B-63B33A693D8E}">
      <dgm:prSet/>
      <dgm:spPr/>
      <dgm:t>
        <a:bodyPr/>
        <a:lstStyle/>
        <a:p>
          <a:endParaRPr lang="en-US"/>
        </a:p>
      </dgm:t>
    </dgm:pt>
    <dgm:pt modelId="{E9B73BE4-D50B-4D42-8E14-40F4B957703B}" type="sibTrans" cxnId="{7D0C781F-9FD2-4865-AB5B-63B33A693D8E}">
      <dgm:prSet/>
      <dgm:spPr/>
      <dgm:t>
        <a:bodyPr/>
        <a:lstStyle/>
        <a:p>
          <a:endParaRPr lang="en-US"/>
        </a:p>
      </dgm:t>
    </dgm:pt>
    <dgm:pt modelId="{A933748E-647D-43C7-9DC3-833D0EC471B7}">
      <dgm:prSet phldrT="[Text]" custT="1"/>
      <dgm:spPr/>
      <dgm:t>
        <a:bodyPr/>
        <a:lstStyle/>
        <a:p>
          <a:r>
            <a:rPr lang="en-US" sz="4000" b="1" dirty="0" smtClean="0">
              <a:solidFill>
                <a:schemeClr val="tx1"/>
              </a:solidFill>
            </a:rPr>
            <a:t>Pompey </a:t>
          </a:r>
          <a:endParaRPr lang="en-US" sz="4000" b="1" dirty="0">
            <a:solidFill>
              <a:schemeClr val="tx1"/>
            </a:solidFill>
          </a:endParaRPr>
        </a:p>
      </dgm:t>
    </dgm:pt>
    <dgm:pt modelId="{1E70E706-6696-464B-9003-9F5D86056849}" type="parTrans" cxnId="{5D079EBC-4743-4376-B425-C77468EBA730}">
      <dgm:prSet/>
      <dgm:spPr/>
      <dgm:t>
        <a:bodyPr/>
        <a:lstStyle/>
        <a:p>
          <a:endParaRPr lang="en-US"/>
        </a:p>
      </dgm:t>
    </dgm:pt>
    <dgm:pt modelId="{DDB47F8F-7394-4B0E-8D80-F87D16A21679}" type="sibTrans" cxnId="{5D079EBC-4743-4376-B425-C77468EBA730}">
      <dgm:prSet/>
      <dgm:spPr/>
      <dgm:t>
        <a:bodyPr/>
        <a:lstStyle/>
        <a:p>
          <a:endParaRPr lang="en-US"/>
        </a:p>
      </dgm:t>
    </dgm:pt>
    <dgm:pt modelId="{4B49E4E7-2FCB-4D22-872A-2639734857B1}">
      <dgm:prSet phldrT="[Text]"/>
      <dgm:spPr/>
      <dgm:t>
        <a:bodyPr/>
        <a:lstStyle/>
        <a:p>
          <a:r>
            <a:rPr lang="en-US" sz="2400" b="1" dirty="0" smtClean="0">
              <a:solidFill>
                <a:schemeClr val="tx1"/>
              </a:solidFill>
            </a:rPr>
            <a:t>Spain </a:t>
          </a:r>
          <a:endParaRPr lang="en-US" sz="2400" b="1" dirty="0">
            <a:solidFill>
              <a:schemeClr val="tx1"/>
            </a:solidFill>
          </a:endParaRPr>
        </a:p>
      </dgm:t>
    </dgm:pt>
    <dgm:pt modelId="{DC8366D7-3C17-4F4A-B561-9BE6782E2628}" type="parTrans" cxnId="{8D08D9AA-3FD8-433A-AB02-061B6CF4F8DD}">
      <dgm:prSet/>
      <dgm:spPr/>
      <dgm:t>
        <a:bodyPr/>
        <a:lstStyle/>
        <a:p>
          <a:endParaRPr lang="en-US"/>
        </a:p>
      </dgm:t>
    </dgm:pt>
    <dgm:pt modelId="{2BC63005-180C-4EDB-8826-AA0698DEB85F}" type="sibTrans" cxnId="{8D08D9AA-3FD8-433A-AB02-061B6CF4F8DD}">
      <dgm:prSet/>
      <dgm:spPr/>
      <dgm:t>
        <a:bodyPr/>
        <a:lstStyle/>
        <a:p>
          <a:endParaRPr lang="en-US"/>
        </a:p>
      </dgm:t>
    </dgm:pt>
    <dgm:pt modelId="{C71776BC-8B31-48DB-BC4E-8A3B2A27F5D8}">
      <dgm:prSet phldrT="[Text]"/>
      <dgm:spPr/>
      <dgm:t>
        <a:bodyPr/>
        <a:lstStyle/>
        <a:p>
          <a:r>
            <a:rPr lang="en-US" sz="2400" b="1" dirty="0" smtClean="0">
              <a:solidFill>
                <a:schemeClr val="tx1"/>
              </a:solidFill>
            </a:rPr>
            <a:t>53 B.C. Senate decides he  should return to Italy and rule alone </a:t>
          </a:r>
          <a:endParaRPr lang="en-US" sz="2400" b="1" dirty="0">
            <a:solidFill>
              <a:schemeClr val="tx1"/>
            </a:solidFill>
          </a:endParaRPr>
        </a:p>
      </dgm:t>
    </dgm:pt>
    <dgm:pt modelId="{D9FFCAA3-D395-44DE-9CD9-3B2EE1F8412F}" type="parTrans" cxnId="{B02478AE-B1F1-4547-88FF-B8AF03DBE842}">
      <dgm:prSet/>
      <dgm:spPr/>
      <dgm:t>
        <a:bodyPr/>
        <a:lstStyle/>
        <a:p>
          <a:endParaRPr lang="en-US"/>
        </a:p>
      </dgm:t>
    </dgm:pt>
    <dgm:pt modelId="{91D4FFEE-799B-444C-9815-B7F4B942E43C}" type="sibTrans" cxnId="{B02478AE-B1F1-4547-88FF-B8AF03DBE842}">
      <dgm:prSet/>
      <dgm:spPr/>
      <dgm:t>
        <a:bodyPr/>
        <a:lstStyle/>
        <a:p>
          <a:endParaRPr lang="en-US"/>
        </a:p>
      </dgm:t>
    </dgm:pt>
    <dgm:pt modelId="{5244C267-E559-4B5F-B3AE-3694605271D4}">
      <dgm:prSet/>
      <dgm:spPr/>
      <dgm:t>
        <a:bodyPr/>
        <a:lstStyle/>
        <a:p>
          <a:endParaRPr lang="en-US" dirty="0"/>
        </a:p>
      </dgm:t>
    </dgm:pt>
    <dgm:pt modelId="{35EBA2B1-96E5-408F-8FBB-73B146257B70}" type="parTrans" cxnId="{60BAC998-BF63-4457-9D08-B149CEDB6B96}">
      <dgm:prSet/>
      <dgm:spPr/>
    </dgm:pt>
    <dgm:pt modelId="{127AA420-C66B-4FD8-882B-29B4AA9F173E}" type="sibTrans" cxnId="{60BAC998-BF63-4457-9D08-B149CEDB6B96}">
      <dgm:prSet/>
      <dgm:spPr/>
    </dgm:pt>
    <dgm:pt modelId="{A3B30CBF-5BD8-459F-9BFD-C48A7529D01C}">
      <dgm:prSet phldrT="[Text]"/>
      <dgm:spPr/>
      <dgm:t>
        <a:bodyPr/>
        <a:lstStyle/>
        <a:p>
          <a:r>
            <a:rPr lang="en-US" sz="2100" b="1" dirty="0" smtClean="0">
              <a:solidFill>
                <a:schemeClr val="tx1"/>
              </a:solidFill>
            </a:rPr>
            <a:t>Senate ordered to give up army and come home </a:t>
          </a:r>
          <a:endParaRPr lang="en-US" sz="2100" b="1" dirty="0">
            <a:solidFill>
              <a:schemeClr val="tx1"/>
            </a:solidFill>
          </a:endParaRPr>
        </a:p>
      </dgm:t>
    </dgm:pt>
    <dgm:pt modelId="{8BCD5C76-9094-41B8-B9B5-3993F3E7D36F}" type="sibTrans" cxnId="{1884F71B-6E02-47C2-9F4B-7726A974E587}">
      <dgm:prSet/>
      <dgm:spPr/>
      <dgm:t>
        <a:bodyPr/>
        <a:lstStyle/>
        <a:p>
          <a:endParaRPr lang="en-US"/>
        </a:p>
      </dgm:t>
    </dgm:pt>
    <dgm:pt modelId="{A82F9E8B-372F-4F92-B925-E7EFECF5EDA8}" type="parTrans" cxnId="{1884F71B-6E02-47C2-9F4B-7726A974E587}">
      <dgm:prSet/>
      <dgm:spPr/>
      <dgm:t>
        <a:bodyPr/>
        <a:lstStyle/>
        <a:p>
          <a:endParaRPr lang="en-US"/>
        </a:p>
      </dgm:t>
    </dgm:pt>
    <dgm:pt modelId="{E9564594-3432-4B11-8476-BBB6F42C0DE2}" type="pres">
      <dgm:prSet presAssocID="{35488AE2-E3ED-4315-B00C-1828F1BC3898}" presName="Name0" presStyleCnt="0">
        <dgm:presLayoutVars>
          <dgm:dir/>
          <dgm:resizeHandles val="exact"/>
        </dgm:presLayoutVars>
      </dgm:prSet>
      <dgm:spPr/>
      <dgm:t>
        <a:bodyPr/>
        <a:lstStyle/>
        <a:p>
          <a:endParaRPr lang="en-US"/>
        </a:p>
      </dgm:t>
    </dgm:pt>
    <dgm:pt modelId="{142C25EB-B0C7-4995-8121-C9BE679E205F}" type="pres">
      <dgm:prSet presAssocID="{C3A306AA-BBAE-405B-BADC-311F1E2382E8}" presName="node" presStyleLbl="node1" presStyleIdx="0" presStyleCnt="3">
        <dgm:presLayoutVars>
          <dgm:bulletEnabled val="1"/>
        </dgm:presLayoutVars>
      </dgm:prSet>
      <dgm:spPr/>
      <dgm:t>
        <a:bodyPr/>
        <a:lstStyle/>
        <a:p>
          <a:endParaRPr lang="en-US"/>
        </a:p>
      </dgm:t>
    </dgm:pt>
    <dgm:pt modelId="{C1254EC6-DA85-436B-8A63-FCEF69F80A68}" type="pres">
      <dgm:prSet presAssocID="{956A9025-8A6A-4F74-9DAD-7779D9F7FA58}" presName="sibTrans" presStyleCnt="0"/>
      <dgm:spPr/>
    </dgm:pt>
    <dgm:pt modelId="{46DFA525-47CC-4DDE-A6B8-865BF473106D}" type="pres">
      <dgm:prSet presAssocID="{036140BD-3E95-43BD-807F-6A426B585664}" presName="node" presStyleLbl="node1" presStyleIdx="1" presStyleCnt="3" custScaleX="107506">
        <dgm:presLayoutVars>
          <dgm:bulletEnabled val="1"/>
        </dgm:presLayoutVars>
      </dgm:prSet>
      <dgm:spPr/>
      <dgm:t>
        <a:bodyPr/>
        <a:lstStyle/>
        <a:p>
          <a:endParaRPr lang="en-US"/>
        </a:p>
      </dgm:t>
    </dgm:pt>
    <dgm:pt modelId="{DF96306B-1055-461C-A088-C3010326335B}" type="pres">
      <dgm:prSet presAssocID="{F9530BE5-58ED-4151-BBF2-8690DF03284A}" presName="sibTrans" presStyleCnt="0"/>
      <dgm:spPr/>
    </dgm:pt>
    <dgm:pt modelId="{998431C4-0BA6-4363-96E3-5BE832BCB452}" type="pres">
      <dgm:prSet presAssocID="{A933748E-647D-43C7-9DC3-833D0EC471B7}" presName="node" presStyleLbl="node1" presStyleIdx="2" presStyleCnt="3" custScaleY="100000">
        <dgm:presLayoutVars>
          <dgm:bulletEnabled val="1"/>
        </dgm:presLayoutVars>
      </dgm:prSet>
      <dgm:spPr/>
      <dgm:t>
        <a:bodyPr/>
        <a:lstStyle/>
        <a:p>
          <a:endParaRPr lang="en-US"/>
        </a:p>
      </dgm:t>
    </dgm:pt>
  </dgm:ptLst>
  <dgm:cxnLst>
    <dgm:cxn modelId="{B02478AE-B1F1-4547-88FF-B8AF03DBE842}" srcId="{A933748E-647D-43C7-9DC3-833D0EC471B7}" destId="{C71776BC-8B31-48DB-BC4E-8A3B2A27F5D8}" srcOrd="1" destOrd="0" parTransId="{D9FFCAA3-D395-44DE-9CD9-3B2EE1F8412F}" sibTransId="{91D4FFEE-799B-444C-9815-B7F4B942E43C}"/>
    <dgm:cxn modelId="{19B148CD-6D8D-480E-B160-E232CC73DA65}" srcId="{C3A306AA-BBAE-405B-BADC-311F1E2382E8}" destId="{29C0E0B4-DEBC-4428-AD10-19D712811B53}" srcOrd="0" destOrd="0" parTransId="{877825B0-DD0C-4F6B-858E-448A22601056}" sibTransId="{5E36D9C1-EB66-4D54-806F-DF0F894A5E93}"/>
    <dgm:cxn modelId="{7D0C781F-9FD2-4865-AB5B-63B33A693D8E}" srcId="{036140BD-3E95-43BD-807F-6A426B585664}" destId="{287EE90C-2470-4E9A-90C2-3EAC4A33754B}" srcOrd="1" destOrd="0" parTransId="{DB0ABABD-A216-40C2-BFE8-5EFEB8C6744E}" sibTransId="{E9B73BE4-D50B-4D42-8E14-40F4B957703B}"/>
    <dgm:cxn modelId="{51D31ABA-E26B-4E68-9871-DE1BACAC2623}" type="presOf" srcId="{A933748E-647D-43C7-9DC3-833D0EC471B7}" destId="{998431C4-0BA6-4363-96E3-5BE832BCB452}" srcOrd="0" destOrd="0" presId="urn:microsoft.com/office/officeart/2005/8/layout/hList6"/>
    <dgm:cxn modelId="{BAF91FBF-8C07-4B65-A560-090BEA7472A7}" type="presOf" srcId="{D04C1E90-D66B-4D1B-925A-FFC47C7D120B}" destId="{46DFA525-47CC-4DDE-A6B8-865BF473106D}" srcOrd="0" destOrd="1" presId="urn:microsoft.com/office/officeart/2005/8/layout/hList6"/>
    <dgm:cxn modelId="{4BFF0BD7-CED4-4FB4-9109-DC1DAFB2A405}" type="presOf" srcId="{669BB925-F3A6-43EE-94CE-8D4733EA5091}" destId="{142C25EB-B0C7-4995-8121-C9BE679E205F}" srcOrd="0" destOrd="2" presId="urn:microsoft.com/office/officeart/2005/8/layout/hList6"/>
    <dgm:cxn modelId="{E45D083A-A3FE-4E1D-B400-EA64937620FE}" srcId="{036140BD-3E95-43BD-807F-6A426B585664}" destId="{D04C1E90-D66B-4D1B-925A-FFC47C7D120B}" srcOrd="0" destOrd="0" parTransId="{0C9F1347-B71D-45EE-96AE-0BA3AD41D886}" sibTransId="{FCF49D9A-6625-4D1C-B81C-1B883987D915}"/>
    <dgm:cxn modelId="{1884F71B-6E02-47C2-9F4B-7726A974E587}" srcId="{036140BD-3E95-43BD-807F-6A426B585664}" destId="{A3B30CBF-5BD8-459F-9BFD-C48A7529D01C}" srcOrd="2" destOrd="0" parTransId="{A82F9E8B-372F-4F92-B925-E7EFECF5EDA8}" sibTransId="{8BCD5C76-9094-41B8-B9B5-3993F3E7D36F}"/>
    <dgm:cxn modelId="{82486019-E76B-43EA-AA5D-740F9FE0C782}" type="presOf" srcId="{287EE90C-2470-4E9A-90C2-3EAC4A33754B}" destId="{46DFA525-47CC-4DDE-A6B8-865BF473106D}" srcOrd="0" destOrd="2" presId="urn:microsoft.com/office/officeart/2005/8/layout/hList6"/>
    <dgm:cxn modelId="{6275144E-4A49-4539-BE7D-403178A85F0A}" type="presOf" srcId="{4B49E4E7-2FCB-4D22-872A-2639734857B1}" destId="{998431C4-0BA6-4363-96E3-5BE832BCB452}" srcOrd="0" destOrd="1" presId="urn:microsoft.com/office/officeart/2005/8/layout/hList6"/>
    <dgm:cxn modelId="{837B2E55-85A1-4127-AC3D-F279468CF247}" srcId="{35488AE2-E3ED-4315-B00C-1828F1BC3898}" destId="{C3A306AA-BBAE-405B-BADC-311F1E2382E8}" srcOrd="0" destOrd="0" parTransId="{0206BC0D-96B0-4A9E-A873-419A7073D658}" sibTransId="{956A9025-8A6A-4F74-9DAD-7779D9F7FA58}"/>
    <dgm:cxn modelId="{5D079EBC-4743-4376-B425-C77468EBA730}" srcId="{35488AE2-E3ED-4315-B00C-1828F1BC3898}" destId="{A933748E-647D-43C7-9DC3-833D0EC471B7}" srcOrd="2" destOrd="0" parTransId="{1E70E706-6696-464B-9003-9F5D86056849}" sibTransId="{DDB47F8F-7394-4B0E-8D80-F87D16A21679}"/>
    <dgm:cxn modelId="{17F8F14C-7CE7-4718-884F-F7B02CBCA7A7}" srcId="{35488AE2-E3ED-4315-B00C-1828F1BC3898}" destId="{036140BD-3E95-43BD-807F-6A426B585664}" srcOrd="1" destOrd="0" parTransId="{DE48F1CA-A092-4B62-B25F-B3A363AE2B14}" sibTransId="{F9530BE5-58ED-4151-BBF2-8690DF03284A}"/>
    <dgm:cxn modelId="{F3EB15B4-24E7-496D-9010-4618B568B1DB}" type="presOf" srcId="{5244C267-E559-4B5F-B3AE-3694605271D4}" destId="{46DFA525-47CC-4DDE-A6B8-865BF473106D}" srcOrd="0" destOrd="4" presId="urn:microsoft.com/office/officeart/2005/8/layout/hList6"/>
    <dgm:cxn modelId="{D25A6FF5-32C1-44BD-8F11-F1D4F8DD4D45}" type="presOf" srcId="{036140BD-3E95-43BD-807F-6A426B585664}" destId="{46DFA525-47CC-4DDE-A6B8-865BF473106D}" srcOrd="0" destOrd="0" presId="urn:microsoft.com/office/officeart/2005/8/layout/hList6"/>
    <dgm:cxn modelId="{E265BB8D-0F90-46D1-B266-5D57CB39A097}" type="presOf" srcId="{35488AE2-E3ED-4315-B00C-1828F1BC3898}" destId="{E9564594-3432-4B11-8476-BBB6F42C0DE2}" srcOrd="0" destOrd="0" presId="urn:microsoft.com/office/officeart/2005/8/layout/hList6"/>
    <dgm:cxn modelId="{8D08D9AA-3FD8-433A-AB02-061B6CF4F8DD}" srcId="{A933748E-647D-43C7-9DC3-833D0EC471B7}" destId="{4B49E4E7-2FCB-4D22-872A-2639734857B1}" srcOrd="0" destOrd="0" parTransId="{DC8366D7-3C17-4F4A-B561-9BE6782E2628}" sibTransId="{2BC63005-180C-4EDB-8826-AA0698DEB85F}"/>
    <dgm:cxn modelId="{8D3EF780-36DE-40AB-A5E3-DD4D1A6CBB4D}" type="presOf" srcId="{C71776BC-8B31-48DB-BC4E-8A3B2A27F5D8}" destId="{998431C4-0BA6-4363-96E3-5BE832BCB452}" srcOrd="0" destOrd="2" presId="urn:microsoft.com/office/officeart/2005/8/layout/hList6"/>
    <dgm:cxn modelId="{138B5F53-C6F7-4AB0-82CE-096996E47F33}" type="presOf" srcId="{29C0E0B4-DEBC-4428-AD10-19D712811B53}" destId="{142C25EB-B0C7-4995-8121-C9BE679E205F}" srcOrd="0" destOrd="1" presId="urn:microsoft.com/office/officeart/2005/8/layout/hList6"/>
    <dgm:cxn modelId="{2A509C04-ECF4-42F3-9013-DF5830FE5EE5}" type="presOf" srcId="{A3B30CBF-5BD8-459F-9BFD-C48A7529D01C}" destId="{46DFA525-47CC-4DDE-A6B8-865BF473106D}" srcOrd="0" destOrd="3" presId="urn:microsoft.com/office/officeart/2005/8/layout/hList6"/>
    <dgm:cxn modelId="{61CEFA63-4A6B-42FE-B585-E8753B92440A}" type="presOf" srcId="{C3A306AA-BBAE-405B-BADC-311F1E2382E8}" destId="{142C25EB-B0C7-4995-8121-C9BE679E205F}" srcOrd="0" destOrd="0" presId="urn:microsoft.com/office/officeart/2005/8/layout/hList6"/>
    <dgm:cxn modelId="{B487A33D-0479-4429-B2B6-20881A1F0DB6}" srcId="{C3A306AA-BBAE-405B-BADC-311F1E2382E8}" destId="{669BB925-F3A6-43EE-94CE-8D4733EA5091}" srcOrd="1" destOrd="0" parTransId="{BBB96415-FC4F-4FDF-8799-A16A7AD9D859}" sibTransId="{607FF45B-7AA4-49E8-8F7D-BAEE4FF34453}"/>
    <dgm:cxn modelId="{60BAC998-BF63-4457-9D08-B149CEDB6B96}" srcId="{036140BD-3E95-43BD-807F-6A426B585664}" destId="{5244C267-E559-4B5F-B3AE-3694605271D4}" srcOrd="3" destOrd="0" parTransId="{35EBA2B1-96E5-408F-8FBB-73B146257B70}" sibTransId="{127AA420-C66B-4FD8-882B-29B4AA9F173E}"/>
    <dgm:cxn modelId="{BA988412-D264-4132-B0D3-4BEE53F5503E}" type="presParOf" srcId="{E9564594-3432-4B11-8476-BBB6F42C0DE2}" destId="{142C25EB-B0C7-4995-8121-C9BE679E205F}" srcOrd="0" destOrd="0" presId="urn:microsoft.com/office/officeart/2005/8/layout/hList6"/>
    <dgm:cxn modelId="{FC4953ED-0E64-4433-9DDE-21761BE06A6E}" type="presParOf" srcId="{E9564594-3432-4B11-8476-BBB6F42C0DE2}" destId="{C1254EC6-DA85-436B-8A63-FCEF69F80A68}" srcOrd="1" destOrd="0" presId="urn:microsoft.com/office/officeart/2005/8/layout/hList6"/>
    <dgm:cxn modelId="{42A44F56-6624-4E39-9BB1-3E7EE567D704}" type="presParOf" srcId="{E9564594-3432-4B11-8476-BBB6F42C0DE2}" destId="{46DFA525-47CC-4DDE-A6B8-865BF473106D}" srcOrd="2" destOrd="0" presId="urn:microsoft.com/office/officeart/2005/8/layout/hList6"/>
    <dgm:cxn modelId="{4F70B1AD-B307-47A4-8C77-23248B3821C7}" type="presParOf" srcId="{E9564594-3432-4B11-8476-BBB6F42C0DE2}" destId="{DF96306B-1055-461C-A088-C3010326335B}" srcOrd="3" destOrd="0" presId="urn:microsoft.com/office/officeart/2005/8/layout/hList6"/>
    <dgm:cxn modelId="{04B647BC-784E-4667-B0F1-7289105708E9}" type="presParOf" srcId="{E9564594-3432-4B11-8476-BBB6F42C0DE2}" destId="{998431C4-0BA6-4363-96E3-5BE832BCB452}"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8FA58B-FBCF-44AC-B6A6-526779B772E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9655EAD6-22D5-41D2-B1EB-D6FEB3CD3FBB}">
      <dgm:prSet phldrT="[Text]" custT="1"/>
      <dgm:spPr/>
      <dgm:t>
        <a:bodyPr/>
        <a:lstStyle/>
        <a:p>
          <a:r>
            <a:rPr lang="en-US" sz="1800" b="1" dirty="0" smtClean="0">
              <a:solidFill>
                <a:schemeClr val="tx1"/>
              </a:solidFill>
            </a:rPr>
            <a:t>44 B.C he was declared the dictator of Rome </a:t>
          </a:r>
          <a:endParaRPr lang="en-US" sz="1800" b="1" dirty="0">
            <a:solidFill>
              <a:schemeClr val="tx1"/>
            </a:solidFill>
          </a:endParaRPr>
        </a:p>
      </dgm:t>
    </dgm:pt>
    <dgm:pt modelId="{64137B42-175C-4E94-AA68-20463196BB80}" type="parTrans" cxnId="{2C36CCEB-223D-485B-8B77-8DA99585ADCD}">
      <dgm:prSet/>
      <dgm:spPr/>
      <dgm:t>
        <a:bodyPr/>
        <a:lstStyle/>
        <a:p>
          <a:endParaRPr lang="en-US"/>
        </a:p>
      </dgm:t>
    </dgm:pt>
    <dgm:pt modelId="{0B942FCE-1215-4F33-A530-963C1E3956A0}" type="sibTrans" cxnId="{2C36CCEB-223D-485B-8B77-8DA99585ADCD}">
      <dgm:prSet/>
      <dgm:spPr/>
      <dgm:t>
        <a:bodyPr/>
        <a:lstStyle/>
        <a:p>
          <a:endParaRPr lang="en-US"/>
        </a:p>
      </dgm:t>
    </dgm:pt>
    <dgm:pt modelId="{ADEE7FB5-C087-4555-A8FE-0824AF6C4EB6}">
      <dgm:prSet phldrT="[Text]" custT="1"/>
      <dgm:spPr/>
      <dgm:t>
        <a:bodyPr/>
        <a:lstStyle/>
        <a:p>
          <a:r>
            <a:rPr lang="en-US" sz="1800" b="1" dirty="0" smtClean="0">
              <a:solidFill>
                <a:schemeClr val="tx1"/>
              </a:solidFill>
            </a:rPr>
            <a:t>He filled the Senate with new members who were loyal to him </a:t>
          </a:r>
          <a:endParaRPr lang="en-US" sz="1800" b="1" dirty="0">
            <a:solidFill>
              <a:schemeClr val="tx1"/>
            </a:solidFill>
          </a:endParaRPr>
        </a:p>
      </dgm:t>
    </dgm:pt>
    <dgm:pt modelId="{FD67E5AB-3D92-4F8A-9BCE-51EBE3FA0000}" type="parTrans" cxnId="{32E7E8D8-6F6F-41E2-A399-7BDE5C9C62AA}">
      <dgm:prSet/>
      <dgm:spPr/>
      <dgm:t>
        <a:bodyPr/>
        <a:lstStyle/>
        <a:p>
          <a:endParaRPr lang="en-US"/>
        </a:p>
      </dgm:t>
    </dgm:pt>
    <dgm:pt modelId="{EEF87D7A-E2CA-43E7-BB06-2F104383DB8A}" type="sibTrans" cxnId="{32E7E8D8-6F6F-41E2-A399-7BDE5C9C62AA}">
      <dgm:prSet/>
      <dgm:spPr/>
      <dgm:t>
        <a:bodyPr/>
        <a:lstStyle/>
        <a:p>
          <a:endParaRPr lang="en-US"/>
        </a:p>
      </dgm:t>
    </dgm:pt>
    <dgm:pt modelId="{08FC5877-2C1D-4AA7-9FC3-2C776AD3F3F2}">
      <dgm:prSet phldrT="[Text]" custT="1"/>
      <dgm:spPr/>
      <dgm:t>
        <a:bodyPr/>
        <a:lstStyle/>
        <a:p>
          <a:r>
            <a:rPr lang="en-US" sz="1800" b="1" dirty="0" smtClean="0">
              <a:solidFill>
                <a:schemeClr val="tx1"/>
              </a:solidFill>
            </a:rPr>
            <a:t>He started new colonies to provide land for Rome’s jobless people </a:t>
          </a:r>
          <a:endParaRPr lang="en-US" sz="1800" b="1" dirty="0">
            <a:solidFill>
              <a:schemeClr val="tx1"/>
            </a:solidFill>
          </a:endParaRPr>
        </a:p>
      </dgm:t>
    </dgm:pt>
    <dgm:pt modelId="{0AD212EB-EE5D-4B80-983C-04269DDDBF1A}" type="parTrans" cxnId="{9FF3681F-6A4B-44CF-99C4-17B6D0744199}">
      <dgm:prSet/>
      <dgm:spPr/>
      <dgm:t>
        <a:bodyPr/>
        <a:lstStyle/>
        <a:p>
          <a:endParaRPr lang="en-US"/>
        </a:p>
      </dgm:t>
    </dgm:pt>
    <dgm:pt modelId="{6C64AFA7-C13B-4733-9F2F-8047F760271F}" type="sibTrans" cxnId="{9FF3681F-6A4B-44CF-99C4-17B6D0744199}">
      <dgm:prSet/>
      <dgm:spPr/>
      <dgm:t>
        <a:bodyPr/>
        <a:lstStyle/>
        <a:p>
          <a:endParaRPr lang="en-US"/>
        </a:p>
      </dgm:t>
    </dgm:pt>
    <dgm:pt modelId="{CF390DE1-DEEB-4AFF-95C3-72A4679C7893}">
      <dgm:prSet phldrT="[Text]" custT="1"/>
      <dgm:spPr/>
      <dgm:t>
        <a:bodyPr/>
        <a:lstStyle/>
        <a:p>
          <a:r>
            <a:rPr lang="en-US" sz="1600" b="1" dirty="0" smtClean="0">
              <a:solidFill>
                <a:schemeClr val="tx1"/>
              </a:solidFill>
            </a:rPr>
            <a:t>Created a new calendar 12 months, 365 days, and a leap year (Julian calendar)</a:t>
          </a:r>
          <a:endParaRPr lang="en-US" sz="1600" b="1" dirty="0">
            <a:solidFill>
              <a:schemeClr val="tx1"/>
            </a:solidFill>
          </a:endParaRPr>
        </a:p>
      </dgm:t>
    </dgm:pt>
    <dgm:pt modelId="{46AEB0A1-EF23-42A3-A626-1754949EA5CA}" type="parTrans" cxnId="{A5ED448B-72C9-4CE5-8625-782102B12B8B}">
      <dgm:prSet/>
      <dgm:spPr/>
      <dgm:t>
        <a:bodyPr/>
        <a:lstStyle/>
        <a:p>
          <a:endParaRPr lang="en-US"/>
        </a:p>
      </dgm:t>
    </dgm:pt>
    <dgm:pt modelId="{DD576F3A-B78C-4CB1-A7B3-641FC1C01D70}" type="sibTrans" cxnId="{A5ED448B-72C9-4CE5-8625-782102B12B8B}">
      <dgm:prSet/>
      <dgm:spPr/>
      <dgm:t>
        <a:bodyPr/>
        <a:lstStyle/>
        <a:p>
          <a:endParaRPr lang="en-US"/>
        </a:p>
      </dgm:t>
    </dgm:pt>
    <dgm:pt modelId="{90B1CDE3-642F-41F2-BF08-9EA1BE852BED}">
      <dgm:prSet phldrT="[Text]" custT="1"/>
      <dgm:spPr/>
      <dgm:t>
        <a:bodyPr/>
        <a:lstStyle/>
        <a:p>
          <a:r>
            <a:rPr lang="en-US" sz="1800" b="1" dirty="0" smtClean="0">
              <a:solidFill>
                <a:schemeClr val="tx1"/>
              </a:solidFill>
              <a:sym typeface="Wingdings" pitchFamily="2" charset="2"/>
            </a:rPr>
            <a:t>His Supporters believed he was strong leader who brought peace and order to Rome </a:t>
          </a:r>
          <a:endParaRPr lang="en-US" sz="1800" b="1" dirty="0">
            <a:solidFill>
              <a:schemeClr val="tx1"/>
            </a:solidFill>
          </a:endParaRPr>
        </a:p>
      </dgm:t>
    </dgm:pt>
    <dgm:pt modelId="{77A3E3C9-31A3-4BC1-8F09-69DBF50AA15A}" type="parTrans" cxnId="{24F060C8-8598-4BCA-80B1-746375915E85}">
      <dgm:prSet/>
      <dgm:spPr/>
      <dgm:t>
        <a:bodyPr/>
        <a:lstStyle/>
        <a:p>
          <a:endParaRPr lang="en-US"/>
        </a:p>
      </dgm:t>
    </dgm:pt>
    <dgm:pt modelId="{CFB56415-7C43-424B-BE7B-F6E1C42F86AE}" type="sibTrans" cxnId="{24F060C8-8598-4BCA-80B1-746375915E85}">
      <dgm:prSet/>
      <dgm:spPr/>
      <dgm:t>
        <a:bodyPr/>
        <a:lstStyle/>
        <a:p>
          <a:endParaRPr lang="en-US"/>
        </a:p>
      </dgm:t>
    </dgm:pt>
    <dgm:pt modelId="{84190650-F60A-4AB7-9871-6C9BDD4A7F03}">
      <dgm:prSet phldrT="[Text]" custT="1"/>
      <dgm:spPr/>
      <dgm:t>
        <a:bodyPr/>
        <a:lstStyle/>
        <a:p>
          <a:r>
            <a:rPr lang="en-US" sz="1800" b="1" dirty="0" smtClean="0">
              <a:solidFill>
                <a:schemeClr val="tx1"/>
              </a:solidFill>
            </a:rPr>
            <a:t>His Enemies feared that Caesar wanted to be King </a:t>
          </a:r>
          <a:endParaRPr lang="en-US" sz="1800" b="1" dirty="0">
            <a:solidFill>
              <a:schemeClr val="tx1"/>
            </a:solidFill>
          </a:endParaRPr>
        </a:p>
      </dgm:t>
    </dgm:pt>
    <dgm:pt modelId="{6A799EA3-096F-485B-85DA-499CC6B6FFA9}" type="parTrans" cxnId="{B249D25B-3545-425D-B5ED-A3EC66863534}">
      <dgm:prSet/>
      <dgm:spPr/>
      <dgm:t>
        <a:bodyPr/>
        <a:lstStyle/>
        <a:p>
          <a:endParaRPr lang="en-US"/>
        </a:p>
      </dgm:t>
    </dgm:pt>
    <dgm:pt modelId="{D16B9938-3217-4A62-9A40-8CDC4162F122}" type="sibTrans" cxnId="{B249D25B-3545-425D-B5ED-A3EC66863534}">
      <dgm:prSet/>
      <dgm:spPr/>
      <dgm:t>
        <a:bodyPr/>
        <a:lstStyle/>
        <a:p>
          <a:endParaRPr lang="en-US"/>
        </a:p>
      </dgm:t>
    </dgm:pt>
    <dgm:pt modelId="{CE7C4CE2-C66E-47F7-BE70-38A983BB7D9F}">
      <dgm:prSet phldrT="[Text]" custT="1"/>
      <dgm:spPr/>
      <dgm:t>
        <a:bodyPr/>
        <a:lstStyle/>
        <a:p>
          <a:pPr algn="l"/>
          <a:r>
            <a:rPr lang="en-US" sz="1800" b="1" dirty="0" smtClean="0">
              <a:solidFill>
                <a:schemeClr val="tx1"/>
              </a:solidFill>
            </a:rPr>
            <a:t>Led by Caesar’s friends,  Brutus and Cassius, his opponents plot to kill him </a:t>
          </a:r>
          <a:endParaRPr lang="en-US" sz="1800" b="1" dirty="0">
            <a:solidFill>
              <a:schemeClr val="tx1"/>
            </a:solidFill>
          </a:endParaRPr>
        </a:p>
      </dgm:t>
    </dgm:pt>
    <dgm:pt modelId="{DF0F9F40-9F92-49FC-9A31-B8913B05C1F1}" type="parTrans" cxnId="{8E25B147-C3CC-4B2F-8DC1-85DBA6F7E968}">
      <dgm:prSet/>
      <dgm:spPr/>
      <dgm:t>
        <a:bodyPr/>
        <a:lstStyle/>
        <a:p>
          <a:endParaRPr lang="en-US"/>
        </a:p>
      </dgm:t>
    </dgm:pt>
    <dgm:pt modelId="{A8C355E9-FAA0-4E86-9E72-7B5BF9760EB0}" type="sibTrans" cxnId="{8E25B147-C3CC-4B2F-8DC1-85DBA6F7E968}">
      <dgm:prSet/>
      <dgm:spPr/>
      <dgm:t>
        <a:bodyPr/>
        <a:lstStyle/>
        <a:p>
          <a:endParaRPr lang="en-US"/>
        </a:p>
      </dgm:t>
    </dgm:pt>
    <dgm:pt modelId="{E5A0EB05-0D9B-429D-A0C8-F84112D3CEDA}">
      <dgm:prSet phldrT="[Text]" custT="1"/>
      <dgm:spPr/>
      <dgm:t>
        <a:bodyPr/>
        <a:lstStyle/>
        <a:p>
          <a:r>
            <a:rPr lang="en-US" sz="1800" b="1" dirty="0" smtClean="0">
              <a:solidFill>
                <a:schemeClr val="tx1"/>
              </a:solidFill>
            </a:rPr>
            <a:t>Caesar ignored famous warning “beware the Ides of March”</a:t>
          </a:r>
        </a:p>
        <a:p>
          <a:r>
            <a:rPr lang="en-US" sz="1800" b="1" dirty="0" smtClean="0">
              <a:solidFill>
                <a:schemeClr val="tx1"/>
              </a:solidFill>
            </a:rPr>
            <a:t> (March 15) </a:t>
          </a:r>
          <a:endParaRPr lang="en-US" sz="1800" b="1" dirty="0">
            <a:solidFill>
              <a:schemeClr val="tx1"/>
            </a:solidFill>
          </a:endParaRPr>
        </a:p>
      </dgm:t>
    </dgm:pt>
    <dgm:pt modelId="{9F0C4C49-74CF-4603-8628-8D8F7F1B739D}" type="parTrans" cxnId="{04596F6B-11A8-4D13-933A-4EA5EA9A2142}">
      <dgm:prSet/>
      <dgm:spPr/>
      <dgm:t>
        <a:bodyPr/>
        <a:lstStyle/>
        <a:p>
          <a:endParaRPr lang="en-US"/>
        </a:p>
      </dgm:t>
    </dgm:pt>
    <dgm:pt modelId="{0987EFCD-1E9C-4528-8EFF-B4F3CB4BAE0A}" type="sibTrans" cxnId="{04596F6B-11A8-4D13-933A-4EA5EA9A2142}">
      <dgm:prSet/>
      <dgm:spPr/>
      <dgm:t>
        <a:bodyPr/>
        <a:lstStyle/>
        <a:p>
          <a:endParaRPr lang="en-US"/>
        </a:p>
      </dgm:t>
    </dgm:pt>
    <dgm:pt modelId="{28422D44-ABA4-4F4D-9491-04AB5E0F23A9}">
      <dgm:prSet phldrT="[Text]" custT="1"/>
      <dgm:spPr/>
      <dgm:t>
        <a:bodyPr/>
        <a:lstStyle/>
        <a:p>
          <a:r>
            <a:rPr lang="en-US" sz="1800" b="1" dirty="0" smtClean="0">
              <a:solidFill>
                <a:schemeClr val="tx1"/>
              </a:solidFill>
            </a:rPr>
            <a:t>March 15</a:t>
          </a:r>
          <a:r>
            <a:rPr lang="en-US" sz="1800" b="1" baseline="30000" dirty="0" smtClean="0">
              <a:solidFill>
                <a:schemeClr val="tx1"/>
              </a:solidFill>
            </a:rPr>
            <a:t>th</a:t>
          </a:r>
          <a:r>
            <a:rPr lang="en-US" sz="1800" b="1" dirty="0" smtClean="0">
              <a:solidFill>
                <a:schemeClr val="tx1"/>
              </a:solidFill>
            </a:rPr>
            <a:t>, 44 B.C Caesar was stabbed to death by Brutus and 59 other senators</a:t>
          </a:r>
          <a:endParaRPr lang="en-US" sz="1800" b="1" dirty="0">
            <a:solidFill>
              <a:schemeClr val="tx1"/>
            </a:solidFill>
          </a:endParaRPr>
        </a:p>
      </dgm:t>
    </dgm:pt>
    <dgm:pt modelId="{47B665F5-8F4A-4520-B6FF-5C52B060056B}" type="parTrans" cxnId="{B21CFD70-E283-47B8-A1A2-BF1696705CFE}">
      <dgm:prSet/>
      <dgm:spPr/>
      <dgm:t>
        <a:bodyPr/>
        <a:lstStyle/>
        <a:p>
          <a:endParaRPr lang="en-US"/>
        </a:p>
      </dgm:t>
    </dgm:pt>
    <dgm:pt modelId="{7AF84C7F-CC8F-402F-B954-179928098B2E}" type="sibTrans" cxnId="{B21CFD70-E283-47B8-A1A2-BF1696705CFE}">
      <dgm:prSet/>
      <dgm:spPr/>
      <dgm:t>
        <a:bodyPr/>
        <a:lstStyle/>
        <a:p>
          <a:endParaRPr lang="en-US"/>
        </a:p>
      </dgm:t>
    </dgm:pt>
    <dgm:pt modelId="{189ABDC8-BA41-4361-8947-D3D3265E4421}" type="pres">
      <dgm:prSet presAssocID="{BE8FA58B-FBCF-44AC-B6A6-526779B772E1}" presName="Name0" presStyleCnt="0">
        <dgm:presLayoutVars>
          <dgm:dir/>
          <dgm:resizeHandles/>
        </dgm:presLayoutVars>
      </dgm:prSet>
      <dgm:spPr/>
      <dgm:t>
        <a:bodyPr/>
        <a:lstStyle/>
        <a:p>
          <a:endParaRPr lang="en-US"/>
        </a:p>
      </dgm:t>
    </dgm:pt>
    <dgm:pt modelId="{105D2F06-2A05-4512-A6FB-00174A0D52F0}" type="pres">
      <dgm:prSet presAssocID="{9655EAD6-22D5-41D2-B1EB-D6FEB3CD3FBB}" presName="compNode" presStyleCnt="0"/>
      <dgm:spPr/>
    </dgm:pt>
    <dgm:pt modelId="{D139680E-B27F-4FB7-8BB4-90BFA559FF5A}" type="pres">
      <dgm:prSet presAssocID="{9655EAD6-22D5-41D2-B1EB-D6FEB3CD3FBB}" presName="dummyConnPt" presStyleCnt="0"/>
      <dgm:spPr/>
    </dgm:pt>
    <dgm:pt modelId="{41A1FD95-7390-4A8C-A2D2-5AA35D2B47BA}" type="pres">
      <dgm:prSet presAssocID="{9655EAD6-22D5-41D2-B1EB-D6FEB3CD3FBB}" presName="node" presStyleLbl="node1" presStyleIdx="0" presStyleCnt="9">
        <dgm:presLayoutVars>
          <dgm:bulletEnabled val="1"/>
        </dgm:presLayoutVars>
      </dgm:prSet>
      <dgm:spPr/>
      <dgm:t>
        <a:bodyPr/>
        <a:lstStyle/>
        <a:p>
          <a:endParaRPr lang="en-US"/>
        </a:p>
      </dgm:t>
    </dgm:pt>
    <dgm:pt modelId="{D056714D-6A38-4840-82F1-EC0BE7AFA1F4}" type="pres">
      <dgm:prSet presAssocID="{0B942FCE-1215-4F33-A530-963C1E3956A0}" presName="sibTrans" presStyleLbl="bgSibTrans2D1" presStyleIdx="0" presStyleCnt="8"/>
      <dgm:spPr/>
      <dgm:t>
        <a:bodyPr/>
        <a:lstStyle/>
        <a:p>
          <a:endParaRPr lang="en-US"/>
        </a:p>
      </dgm:t>
    </dgm:pt>
    <dgm:pt modelId="{84D3723C-69D9-46BB-A5DE-CE0AFA15FAAF}" type="pres">
      <dgm:prSet presAssocID="{ADEE7FB5-C087-4555-A8FE-0824AF6C4EB6}" presName="compNode" presStyleCnt="0"/>
      <dgm:spPr/>
    </dgm:pt>
    <dgm:pt modelId="{01FF992D-D508-4185-A540-91D36245D0FC}" type="pres">
      <dgm:prSet presAssocID="{ADEE7FB5-C087-4555-A8FE-0824AF6C4EB6}" presName="dummyConnPt" presStyleCnt="0"/>
      <dgm:spPr/>
    </dgm:pt>
    <dgm:pt modelId="{8F3AC6E2-B199-43A2-9690-63306D54D7FD}" type="pres">
      <dgm:prSet presAssocID="{ADEE7FB5-C087-4555-A8FE-0824AF6C4EB6}" presName="node" presStyleLbl="node1" presStyleIdx="1" presStyleCnt="9">
        <dgm:presLayoutVars>
          <dgm:bulletEnabled val="1"/>
        </dgm:presLayoutVars>
      </dgm:prSet>
      <dgm:spPr/>
      <dgm:t>
        <a:bodyPr/>
        <a:lstStyle/>
        <a:p>
          <a:endParaRPr lang="en-US"/>
        </a:p>
      </dgm:t>
    </dgm:pt>
    <dgm:pt modelId="{9B5D029E-F78D-4C3B-AA76-3DCF714C2127}" type="pres">
      <dgm:prSet presAssocID="{EEF87D7A-E2CA-43E7-BB06-2F104383DB8A}" presName="sibTrans" presStyleLbl="bgSibTrans2D1" presStyleIdx="1" presStyleCnt="8"/>
      <dgm:spPr/>
      <dgm:t>
        <a:bodyPr/>
        <a:lstStyle/>
        <a:p>
          <a:endParaRPr lang="en-US"/>
        </a:p>
      </dgm:t>
    </dgm:pt>
    <dgm:pt modelId="{B2A86799-FC48-4924-A2E7-029A59611CBD}" type="pres">
      <dgm:prSet presAssocID="{08FC5877-2C1D-4AA7-9FC3-2C776AD3F3F2}" presName="compNode" presStyleCnt="0"/>
      <dgm:spPr/>
    </dgm:pt>
    <dgm:pt modelId="{25DB429F-EFCD-4D2F-B3E9-721CCAA3EDB0}" type="pres">
      <dgm:prSet presAssocID="{08FC5877-2C1D-4AA7-9FC3-2C776AD3F3F2}" presName="dummyConnPt" presStyleCnt="0"/>
      <dgm:spPr/>
    </dgm:pt>
    <dgm:pt modelId="{9D00B09C-3FE7-4275-B63D-F6CA4CCE64E1}" type="pres">
      <dgm:prSet presAssocID="{08FC5877-2C1D-4AA7-9FC3-2C776AD3F3F2}" presName="node" presStyleLbl="node1" presStyleIdx="2" presStyleCnt="9">
        <dgm:presLayoutVars>
          <dgm:bulletEnabled val="1"/>
        </dgm:presLayoutVars>
      </dgm:prSet>
      <dgm:spPr/>
      <dgm:t>
        <a:bodyPr/>
        <a:lstStyle/>
        <a:p>
          <a:endParaRPr lang="en-US"/>
        </a:p>
      </dgm:t>
    </dgm:pt>
    <dgm:pt modelId="{029607A6-3E6D-4FBC-B2D6-4A16F3E7CB60}" type="pres">
      <dgm:prSet presAssocID="{6C64AFA7-C13B-4733-9F2F-8047F760271F}" presName="sibTrans" presStyleLbl="bgSibTrans2D1" presStyleIdx="2" presStyleCnt="8"/>
      <dgm:spPr/>
      <dgm:t>
        <a:bodyPr/>
        <a:lstStyle/>
        <a:p>
          <a:endParaRPr lang="en-US"/>
        </a:p>
      </dgm:t>
    </dgm:pt>
    <dgm:pt modelId="{6F71948A-9977-4D2C-A1F1-D7B6D91620E7}" type="pres">
      <dgm:prSet presAssocID="{CF390DE1-DEEB-4AFF-95C3-72A4679C7893}" presName="compNode" presStyleCnt="0"/>
      <dgm:spPr/>
    </dgm:pt>
    <dgm:pt modelId="{AF7364B2-62E8-4FDC-8EBF-9614AF2C6CC0}" type="pres">
      <dgm:prSet presAssocID="{CF390DE1-DEEB-4AFF-95C3-72A4679C7893}" presName="dummyConnPt" presStyleCnt="0"/>
      <dgm:spPr/>
    </dgm:pt>
    <dgm:pt modelId="{BD0D966D-9AFC-4D1E-AF09-BA419E91D398}" type="pres">
      <dgm:prSet presAssocID="{CF390DE1-DEEB-4AFF-95C3-72A4679C7893}" presName="node" presStyleLbl="node1" presStyleIdx="3" presStyleCnt="9">
        <dgm:presLayoutVars>
          <dgm:bulletEnabled val="1"/>
        </dgm:presLayoutVars>
      </dgm:prSet>
      <dgm:spPr/>
      <dgm:t>
        <a:bodyPr/>
        <a:lstStyle/>
        <a:p>
          <a:endParaRPr lang="en-US"/>
        </a:p>
      </dgm:t>
    </dgm:pt>
    <dgm:pt modelId="{B860DC83-2E6F-4D5D-B772-1194F618721F}" type="pres">
      <dgm:prSet presAssocID="{DD576F3A-B78C-4CB1-A7B3-641FC1C01D70}" presName="sibTrans" presStyleLbl="bgSibTrans2D1" presStyleIdx="3" presStyleCnt="8"/>
      <dgm:spPr/>
      <dgm:t>
        <a:bodyPr/>
        <a:lstStyle/>
        <a:p>
          <a:endParaRPr lang="en-US"/>
        </a:p>
      </dgm:t>
    </dgm:pt>
    <dgm:pt modelId="{F512A9BF-CF70-472B-B44D-3B0FE1B9B82C}" type="pres">
      <dgm:prSet presAssocID="{90B1CDE3-642F-41F2-BF08-9EA1BE852BED}" presName="compNode" presStyleCnt="0"/>
      <dgm:spPr/>
    </dgm:pt>
    <dgm:pt modelId="{F2F0EE06-E9DE-4D47-85B0-1995997F172E}" type="pres">
      <dgm:prSet presAssocID="{90B1CDE3-642F-41F2-BF08-9EA1BE852BED}" presName="dummyConnPt" presStyleCnt="0"/>
      <dgm:spPr/>
    </dgm:pt>
    <dgm:pt modelId="{DFCE9D95-C6D0-4FFF-8127-968C621E5BB1}" type="pres">
      <dgm:prSet presAssocID="{90B1CDE3-642F-41F2-BF08-9EA1BE852BED}" presName="node" presStyleLbl="node1" presStyleIdx="4" presStyleCnt="9">
        <dgm:presLayoutVars>
          <dgm:bulletEnabled val="1"/>
        </dgm:presLayoutVars>
      </dgm:prSet>
      <dgm:spPr/>
      <dgm:t>
        <a:bodyPr/>
        <a:lstStyle/>
        <a:p>
          <a:endParaRPr lang="en-US"/>
        </a:p>
      </dgm:t>
    </dgm:pt>
    <dgm:pt modelId="{62F1DBFC-6245-404F-8442-AEC861592556}" type="pres">
      <dgm:prSet presAssocID="{CFB56415-7C43-424B-BE7B-F6E1C42F86AE}" presName="sibTrans" presStyleLbl="bgSibTrans2D1" presStyleIdx="4" presStyleCnt="8"/>
      <dgm:spPr/>
      <dgm:t>
        <a:bodyPr/>
        <a:lstStyle/>
        <a:p>
          <a:endParaRPr lang="en-US"/>
        </a:p>
      </dgm:t>
    </dgm:pt>
    <dgm:pt modelId="{31BFA6FB-7952-4551-9056-023E7801B087}" type="pres">
      <dgm:prSet presAssocID="{84190650-F60A-4AB7-9871-6C9BDD4A7F03}" presName="compNode" presStyleCnt="0"/>
      <dgm:spPr/>
    </dgm:pt>
    <dgm:pt modelId="{0E9F3CA4-113E-407B-B4B3-E35652B3F644}" type="pres">
      <dgm:prSet presAssocID="{84190650-F60A-4AB7-9871-6C9BDD4A7F03}" presName="dummyConnPt" presStyleCnt="0"/>
      <dgm:spPr/>
    </dgm:pt>
    <dgm:pt modelId="{85F3A548-1BD5-4489-AD50-4235D1392637}" type="pres">
      <dgm:prSet presAssocID="{84190650-F60A-4AB7-9871-6C9BDD4A7F03}" presName="node" presStyleLbl="node1" presStyleIdx="5" presStyleCnt="9">
        <dgm:presLayoutVars>
          <dgm:bulletEnabled val="1"/>
        </dgm:presLayoutVars>
      </dgm:prSet>
      <dgm:spPr/>
      <dgm:t>
        <a:bodyPr/>
        <a:lstStyle/>
        <a:p>
          <a:endParaRPr lang="en-US"/>
        </a:p>
      </dgm:t>
    </dgm:pt>
    <dgm:pt modelId="{EB808185-6CFA-4D11-970B-6B2A337EDC52}" type="pres">
      <dgm:prSet presAssocID="{D16B9938-3217-4A62-9A40-8CDC4162F122}" presName="sibTrans" presStyleLbl="bgSibTrans2D1" presStyleIdx="5" presStyleCnt="8"/>
      <dgm:spPr/>
      <dgm:t>
        <a:bodyPr/>
        <a:lstStyle/>
        <a:p>
          <a:endParaRPr lang="en-US"/>
        </a:p>
      </dgm:t>
    </dgm:pt>
    <dgm:pt modelId="{196FBD44-728E-4E82-AE56-A1582E2DB303}" type="pres">
      <dgm:prSet presAssocID="{CE7C4CE2-C66E-47F7-BE70-38A983BB7D9F}" presName="compNode" presStyleCnt="0"/>
      <dgm:spPr/>
    </dgm:pt>
    <dgm:pt modelId="{6EE0B6ED-DA79-486C-A8F2-9132B07256F4}" type="pres">
      <dgm:prSet presAssocID="{CE7C4CE2-C66E-47F7-BE70-38A983BB7D9F}" presName="dummyConnPt" presStyleCnt="0"/>
      <dgm:spPr/>
    </dgm:pt>
    <dgm:pt modelId="{B2D007FD-CD8D-4A4F-BB3D-742A0ACDDF15}" type="pres">
      <dgm:prSet presAssocID="{CE7C4CE2-C66E-47F7-BE70-38A983BB7D9F}" presName="node" presStyleLbl="node1" presStyleIdx="6" presStyleCnt="9" custScaleX="108154">
        <dgm:presLayoutVars>
          <dgm:bulletEnabled val="1"/>
        </dgm:presLayoutVars>
      </dgm:prSet>
      <dgm:spPr/>
      <dgm:t>
        <a:bodyPr/>
        <a:lstStyle/>
        <a:p>
          <a:endParaRPr lang="en-US"/>
        </a:p>
      </dgm:t>
    </dgm:pt>
    <dgm:pt modelId="{EC02A5B5-47DD-4853-BBCA-AC6F5D1BE623}" type="pres">
      <dgm:prSet presAssocID="{A8C355E9-FAA0-4E86-9E72-7B5BF9760EB0}" presName="sibTrans" presStyleLbl="bgSibTrans2D1" presStyleIdx="6" presStyleCnt="8"/>
      <dgm:spPr/>
      <dgm:t>
        <a:bodyPr/>
        <a:lstStyle/>
        <a:p>
          <a:endParaRPr lang="en-US"/>
        </a:p>
      </dgm:t>
    </dgm:pt>
    <dgm:pt modelId="{0EEF5995-8D59-48AF-BE2A-41338FD740D0}" type="pres">
      <dgm:prSet presAssocID="{E5A0EB05-0D9B-429D-A0C8-F84112D3CEDA}" presName="compNode" presStyleCnt="0"/>
      <dgm:spPr/>
    </dgm:pt>
    <dgm:pt modelId="{2ECEA554-67DF-4AB0-A75A-866CF1333EBF}" type="pres">
      <dgm:prSet presAssocID="{E5A0EB05-0D9B-429D-A0C8-F84112D3CEDA}" presName="dummyConnPt" presStyleCnt="0"/>
      <dgm:spPr/>
    </dgm:pt>
    <dgm:pt modelId="{B155254B-88FB-4A2E-8150-7C25D70FF44A}" type="pres">
      <dgm:prSet presAssocID="{E5A0EB05-0D9B-429D-A0C8-F84112D3CEDA}" presName="node" presStyleLbl="node1" presStyleIdx="7" presStyleCnt="9">
        <dgm:presLayoutVars>
          <dgm:bulletEnabled val="1"/>
        </dgm:presLayoutVars>
      </dgm:prSet>
      <dgm:spPr/>
      <dgm:t>
        <a:bodyPr/>
        <a:lstStyle/>
        <a:p>
          <a:endParaRPr lang="en-US"/>
        </a:p>
      </dgm:t>
    </dgm:pt>
    <dgm:pt modelId="{3371D0D1-6613-40FF-AFE8-0A2E4B158145}" type="pres">
      <dgm:prSet presAssocID="{0987EFCD-1E9C-4528-8EFF-B4F3CB4BAE0A}" presName="sibTrans" presStyleLbl="bgSibTrans2D1" presStyleIdx="7" presStyleCnt="8"/>
      <dgm:spPr/>
      <dgm:t>
        <a:bodyPr/>
        <a:lstStyle/>
        <a:p>
          <a:endParaRPr lang="en-US"/>
        </a:p>
      </dgm:t>
    </dgm:pt>
    <dgm:pt modelId="{C8399605-C12F-4B7A-BBD3-5131F5A2D3F4}" type="pres">
      <dgm:prSet presAssocID="{28422D44-ABA4-4F4D-9491-04AB5E0F23A9}" presName="compNode" presStyleCnt="0"/>
      <dgm:spPr/>
    </dgm:pt>
    <dgm:pt modelId="{E9FD3CE5-E77D-413E-A523-4C92BFE8D5D9}" type="pres">
      <dgm:prSet presAssocID="{28422D44-ABA4-4F4D-9491-04AB5E0F23A9}" presName="dummyConnPt" presStyleCnt="0"/>
      <dgm:spPr/>
    </dgm:pt>
    <dgm:pt modelId="{E2DDAC44-C6FC-4045-B8EC-6A34D301A767}" type="pres">
      <dgm:prSet presAssocID="{28422D44-ABA4-4F4D-9491-04AB5E0F23A9}" presName="node" presStyleLbl="node1" presStyleIdx="8" presStyleCnt="9">
        <dgm:presLayoutVars>
          <dgm:bulletEnabled val="1"/>
        </dgm:presLayoutVars>
      </dgm:prSet>
      <dgm:spPr/>
      <dgm:t>
        <a:bodyPr/>
        <a:lstStyle/>
        <a:p>
          <a:endParaRPr lang="en-US"/>
        </a:p>
      </dgm:t>
    </dgm:pt>
  </dgm:ptLst>
  <dgm:cxnLst>
    <dgm:cxn modelId="{1C76D96D-C6B5-445B-8A18-7BB83224BBAD}" type="presOf" srcId="{84190650-F60A-4AB7-9871-6C9BDD4A7F03}" destId="{85F3A548-1BD5-4489-AD50-4235D1392637}" srcOrd="0" destOrd="0" presId="urn:microsoft.com/office/officeart/2005/8/layout/bProcess4"/>
    <dgm:cxn modelId="{448D1F0F-BA82-49BC-BFF4-67DA99DFA685}" type="presOf" srcId="{28422D44-ABA4-4F4D-9491-04AB5E0F23A9}" destId="{E2DDAC44-C6FC-4045-B8EC-6A34D301A767}" srcOrd="0" destOrd="0" presId="urn:microsoft.com/office/officeart/2005/8/layout/bProcess4"/>
    <dgm:cxn modelId="{A5ED448B-72C9-4CE5-8625-782102B12B8B}" srcId="{BE8FA58B-FBCF-44AC-B6A6-526779B772E1}" destId="{CF390DE1-DEEB-4AFF-95C3-72A4679C7893}" srcOrd="3" destOrd="0" parTransId="{46AEB0A1-EF23-42A3-A626-1754949EA5CA}" sibTransId="{DD576F3A-B78C-4CB1-A7B3-641FC1C01D70}"/>
    <dgm:cxn modelId="{32E7E8D8-6F6F-41E2-A399-7BDE5C9C62AA}" srcId="{BE8FA58B-FBCF-44AC-B6A6-526779B772E1}" destId="{ADEE7FB5-C087-4555-A8FE-0824AF6C4EB6}" srcOrd="1" destOrd="0" parTransId="{FD67E5AB-3D92-4F8A-9BCE-51EBE3FA0000}" sibTransId="{EEF87D7A-E2CA-43E7-BB06-2F104383DB8A}"/>
    <dgm:cxn modelId="{5022554C-0236-446A-B48B-522CE1085729}" type="presOf" srcId="{0B942FCE-1215-4F33-A530-963C1E3956A0}" destId="{D056714D-6A38-4840-82F1-EC0BE7AFA1F4}" srcOrd="0" destOrd="0" presId="urn:microsoft.com/office/officeart/2005/8/layout/bProcess4"/>
    <dgm:cxn modelId="{B21CFD70-E283-47B8-A1A2-BF1696705CFE}" srcId="{BE8FA58B-FBCF-44AC-B6A6-526779B772E1}" destId="{28422D44-ABA4-4F4D-9491-04AB5E0F23A9}" srcOrd="8" destOrd="0" parTransId="{47B665F5-8F4A-4520-B6FF-5C52B060056B}" sibTransId="{7AF84C7F-CC8F-402F-B954-179928098B2E}"/>
    <dgm:cxn modelId="{B068EA51-24B9-4248-9755-811FA6554471}" type="presOf" srcId="{CFB56415-7C43-424B-BE7B-F6E1C42F86AE}" destId="{62F1DBFC-6245-404F-8442-AEC861592556}" srcOrd="0" destOrd="0" presId="urn:microsoft.com/office/officeart/2005/8/layout/bProcess4"/>
    <dgm:cxn modelId="{969F2FFF-586A-46A5-AAE9-7EB6A4393CD8}" type="presOf" srcId="{90B1CDE3-642F-41F2-BF08-9EA1BE852BED}" destId="{DFCE9D95-C6D0-4FFF-8127-968C621E5BB1}" srcOrd="0" destOrd="0" presId="urn:microsoft.com/office/officeart/2005/8/layout/bProcess4"/>
    <dgm:cxn modelId="{04596F6B-11A8-4D13-933A-4EA5EA9A2142}" srcId="{BE8FA58B-FBCF-44AC-B6A6-526779B772E1}" destId="{E5A0EB05-0D9B-429D-A0C8-F84112D3CEDA}" srcOrd="7" destOrd="0" parTransId="{9F0C4C49-74CF-4603-8628-8D8F7F1B739D}" sibTransId="{0987EFCD-1E9C-4528-8EFF-B4F3CB4BAE0A}"/>
    <dgm:cxn modelId="{61853363-9CA1-4BB4-9C88-655D4AA328F5}" type="presOf" srcId="{DD576F3A-B78C-4CB1-A7B3-641FC1C01D70}" destId="{B860DC83-2E6F-4D5D-B772-1194F618721F}" srcOrd="0" destOrd="0" presId="urn:microsoft.com/office/officeart/2005/8/layout/bProcess4"/>
    <dgm:cxn modelId="{88561CB2-AF7E-461F-A79E-4B05B80203DF}" type="presOf" srcId="{0987EFCD-1E9C-4528-8EFF-B4F3CB4BAE0A}" destId="{3371D0D1-6613-40FF-AFE8-0A2E4B158145}" srcOrd="0" destOrd="0" presId="urn:microsoft.com/office/officeart/2005/8/layout/bProcess4"/>
    <dgm:cxn modelId="{B249D25B-3545-425D-B5ED-A3EC66863534}" srcId="{BE8FA58B-FBCF-44AC-B6A6-526779B772E1}" destId="{84190650-F60A-4AB7-9871-6C9BDD4A7F03}" srcOrd="5" destOrd="0" parTransId="{6A799EA3-096F-485B-85DA-499CC6B6FFA9}" sibTransId="{D16B9938-3217-4A62-9A40-8CDC4162F122}"/>
    <dgm:cxn modelId="{8E25B147-C3CC-4B2F-8DC1-85DBA6F7E968}" srcId="{BE8FA58B-FBCF-44AC-B6A6-526779B772E1}" destId="{CE7C4CE2-C66E-47F7-BE70-38A983BB7D9F}" srcOrd="6" destOrd="0" parTransId="{DF0F9F40-9F92-49FC-9A31-B8913B05C1F1}" sibTransId="{A8C355E9-FAA0-4E86-9E72-7B5BF9760EB0}"/>
    <dgm:cxn modelId="{4F65C0D4-5E57-4A43-BFE4-C4F3D11A045C}" type="presOf" srcId="{CF390DE1-DEEB-4AFF-95C3-72A4679C7893}" destId="{BD0D966D-9AFC-4D1E-AF09-BA419E91D398}" srcOrd="0" destOrd="0" presId="urn:microsoft.com/office/officeart/2005/8/layout/bProcess4"/>
    <dgm:cxn modelId="{6063D626-43E9-413A-A45F-0DEEDFC6323F}" type="presOf" srcId="{A8C355E9-FAA0-4E86-9E72-7B5BF9760EB0}" destId="{EC02A5B5-47DD-4853-BBCA-AC6F5D1BE623}" srcOrd="0" destOrd="0" presId="urn:microsoft.com/office/officeart/2005/8/layout/bProcess4"/>
    <dgm:cxn modelId="{2C36CCEB-223D-485B-8B77-8DA99585ADCD}" srcId="{BE8FA58B-FBCF-44AC-B6A6-526779B772E1}" destId="{9655EAD6-22D5-41D2-B1EB-D6FEB3CD3FBB}" srcOrd="0" destOrd="0" parTransId="{64137B42-175C-4E94-AA68-20463196BB80}" sibTransId="{0B942FCE-1215-4F33-A530-963C1E3956A0}"/>
    <dgm:cxn modelId="{FBDAB15B-82F1-45EE-9D42-69A3B783E245}" type="presOf" srcId="{E5A0EB05-0D9B-429D-A0C8-F84112D3CEDA}" destId="{B155254B-88FB-4A2E-8150-7C25D70FF44A}" srcOrd="0" destOrd="0" presId="urn:microsoft.com/office/officeart/2005/8/layout/bProcess4"/>
    <dgm:cxn modelId="{24F060C8-8598-4BCA-80B1-746375915E85}" srcId="{BE8FA58B-FBCF-44AC-B6A6-526779B772E1}" destId="{90B1CDE3-642F-41F2-BF08-9EA1BE852BED}" srcOrd="4" destOrd="0" parTransId="{77A3E3C9-31A3-4BC1-8F09-69DBF50AA15A}" sibTransId="{CFB56415-7C43-424B-BE7B-F6E1C42F86AE}"/>
    <dgm:cxn modelId="{487A8FF2-F13A-4156-85AF-D08B9FE888DC}" type="presOf" srcId="{6C64AFA7-C13B-4733-9F2F-8047F760271F}" destId="{029607A6-3E6D-4FBC-B2D6-4A16F3E7CB60}" srcOrd="0" destOrd="0" presId="urn:microsoft.com/office/officeart/2005/8/layout/bProcess4"/>
    <dgm:cxn modelId="{A0932EC3-C6A1-4AA9-8B06-DEB0B42B67B5}" type="presOf" srcId="{D16B9938-3217-4A62-9A40-8CDC4162F122}" destId="{EB808185-6CFA-4D11-970B-6B2A337EDC52}" srcOrd="0" destOrd="0" presId="urn:microsoft.com/office/officeart/2005/8/layout/bProcess4"/>
    <dgm:cxn modelId="{9FF3681F-6A4B-44CF-99C4-17B6D0744199}" srcId="{BE8FA58B-FBCF-44AC-B6A6-526779B772E1}" destId="{08FC5877-2C1D-4AA7-9FC3-2C776AD3F3F2}" srcOrd="2" destOrd="0" parTransId="{0AD212EB-EE5D-4B80-983C-04269DDDBF1A}" sibTransId="{6C64AFA7-C13B-4733-9F2F-8047F760271F}"/>
    <dgm:cxn modelId="{8DD87EA8-747D-45FC-A1C1-308477BD6053}" type="presOf" srcId="{EEF87D7A-E2CA-43E7-BB06-2F104383DB8A}" destId="{9B5D029E-F78D-4C3B-AA76-3DCF714C2127}" srcOrd="0" destOrd="0" presId="urn:microsoft.com/office/officeart/2005/8/layout/bProcess4"/>
    <dgm:cxn modelId="{883D1A61-AABF-4A56-87D3-10F43E452389}" type="presOf" srcId="{08FC5877-2C1D-4AA7-9FC3-2C776AD3F3F2}" destId="{9D00B09C-3FE7-4275-B63D-F6CA4CCE64E1}" srcOrd="0" destOrd="0" presId="urn:microsoft.com/office/officeart/2005/8/layout/bProcess4"/>
    <dgm:cxn modelId="{3210E710-46E6-4146-B422-C29772D5828E}" type="presOf" srcId="{9655EAD6-22D5-41D2-B1EB-D6FEB3CD3FBB}" destId="{41A1FD95-7390-4A8C-A2D2-5AA35D2B47BA}" srcOrd="0" destOrd="0" presId="urn:microsoft.com/office/officeart/2005/8/layout/bProcess4"/>
    <dgm:cxn modelId="{A8955BB3-1013-4D13-9335-1277B0081F50}" type="presOf" srcId="{BE8FA58B-FBCF-44AC-B6A6-526779B772E1}" destId="{189ABDC8-BA41-4361-8947-D3D3265E4421}" srcOrd="0" destOrd="0" presId="urn:microsoft.com/office/officeart/2005/8/layout/bProcess4"/>
    <dgm:cxn modelId="{1B3FAA45-C32B-4393-90A3-33101C03A2CA}" type="presOf" srcId="{CE7C4CE2-C66E-47F7-BE70-38A983BB7D9F}" destId="{B2D007FD-CD8D-4A4F-BB3D-742A0ACDDF15}" srcOrd="0" destOrd="0" presId="urn:microsoft.com/office/officeart/2005/8/layout/bProcess4"/>
    <dgm:cxn modelId="{C93991F4-071E-43EF-85A5-6230D3F1CB1A}" type="presOf" srcId="{ADEE7FB5-C087-4555-A8FE-0824AF6C4EB6}" destId="{8F3AC6E2-B199-43A2-9690-63306D54D7FD}" srcOrd="0" destOrd="0" presId="urn:microsoft.com/office/officeart/2005/8/layout/bProcess4"/>
    <dgm:cxn modelId="{F8CA06BD-A871-4D6B-A031-F057372DDD93}" type="presParOf" srcId="{189ABDC8-BA41-4361-8947-D3D3265E4421}" destId="{105D2F06-2A05-4512-A6FB-00174A0D52F0}" srcOrd="0" destOrd="0" presId="urn:microsoft.com/office/officeart/2005/8/layout/bProcess4"/>
    <dgm:cxn modelId="{1C270510-1591-4916-AAF1-36FC20FEB7CB}" type="presParOf" srcId="{105D2F06-2A05-4512-A6FB-00174A0D52F0}" destId="{D139680E-B27F-4FB7-8BB4-90BFA559FF5A}" srcOrd="0" destOrd="0" presId="urn:microsoft.com/office/officeart/2005/8/layout/bProcess4"/>
    <dgm:cxn modelId="{71AC9166-E2E6-4594-8638-517448F66C39}" type="presParOf" srcId="{105D2F06-2A05-4512-A6FB-00174A0D52F0}" destId="{41A1FD95-7390-4A8C-A2D2-5AA35D2B47BA}" srcOrd="1" destOrd="0" presId="urn:microsoft.com/office/officeart/2005/8/layout/bProcess4"/>
    <dgm:cxn modelId="{F614E318-B5B0-406D-8138-6A67FBC87281}" type="presParOf" srcId="{189ABDC8-BA41-4361-8947-D3D3265E4421}" destId="{D056714D-6A38-4840-82F1-EC0BE7AFA1F4}" srcOrd="1" destOrd="0" presId="urn:microsoft.com/office/officeart/2005/8/layout/bProcess4"/>
    <dgm:cxn modelId="{026E9CEE-5B0A-4282-9636-BC0C407A5DCD}" type="presParOf" srcId="{189ABDC8-BA41-4361-8947-D3D3265E4421}" destId="{84D3723C-69D9-46BB-A5DE-CE0AFA15FAAF}" srcOrd="2" destOrd="0" presId="urn:microsoft.com/office/officeart/2005/8/layout/bProcess4"/>
    <dgm:cxn modelId="{0FB0D0D8-A1E2-424D-B2D5-35566D3C772E}" type="presParOf" srcId="{84D3723C-69D9-46BB-A5DE-CE0AFA15FAAF}" destId="{01FF992D-D508-4185-A540-91D36245D0FC}" srcOrd="0" destOrd="0" presId="urn:microsoft.com/office/officeart/2005/8/layout/bProcess4"/>
    <dgm:cxn modelId="{1CDCD6C4-6707-4B16-9503-6CA120B88139}" type="presParOf" srcId="{84D3723C-69D9-46BB-A5DE-CE0AFA15FAAF}" destId="{8F3AC6E2-B199-43A2-9690-63306D54D7FD}" srcOrd="1" destOrd="0" presId="urn:microsoft.com/office/officeart/2005/8/layout/bProcess4"/>
    <dgm:cxn modelId="{0BA43A08-3CBB-4D72-A9F6-3E4AEE6CDEC1}" type="presParOf" srcId="{189ABDC8-BA41-4361-8947-D3D3265E4421}" destId="{9B5D029E-F78D-4C3B-AA76-3DCF714C2127}" srcOrd="3" destOrd="0" presId="urn:microsoft.com/office/officeart/2005/8/layout/bProcess4"/>
    <dgm:cxn modelId="{5911387D-694D-474B-A3A7-248F2E544AFD}" type="presParOf" srcId="{189ABDC8-BA41-4361-8947-D3D3265E4421}" destId="{B2A86799-FC48-4924-A2E7-029A59611CBD}" srcOrd="4" destOrd="0" presId="urn:microsoft.com/office/officeart/2005/8/layout/bProcess4"/>
    <dgm:cxn modelId="{E0098434-B684-4FA1-AB1B-799FC894C3F9}" type="presParOf" srcId="{B2A86799-FC48-4924-A2E7-029A59611CBD}" destId="{25DB429F-EFCD-4D2F-B3E9-721CCAA3EDB0}" srcOrd="0" destOrd="0" presId="urn:microsoft.com/office/officeart/2005/8/layout/bProcess4"/>
    <dgm:cxn modelId="{29902C9F-E642-46D3-AB5F-7ACC3F8E6B60}" type="presParOf" srcId="{B2A86799-FC48-4924-A2E7-029A59611CBD}" destId="{9D00B09C-3FE7-4275-B63D-F6CA4CCE64E1}" srcOrd="1" destOrd="0" presId="urn:microsoft.com/office/officeart/2005/8/layout/bProcess4"/>
    <dgm:cxn modelId="{622AEBA1-7DCD-4464-8809-0BE6B70A7E75}" type="presParOf" srcId="{189ABDC8-BA41-4361-8947-D3D3265E4421}" destId="{029607A6-3E6D-4FBC-B2D6-4A16F3E7CB60}" srcOrd="5" destOrd="0" presId="urn:microsoft.com/office/officeart/2005/8/layout/bProcess4"/>
    <dgm:cxn modelId="{91DE6C3E-9E2B-4E27-B7BC-DE8E6FEBAEFE}" type="presParOf" srcId="{189ABDC8-BA41-4361-8947-D3D3265E4421}" destId="{6F71948A-9977-4D2C-A1F1-D7B6D91620E7}" srcOrd="6" destOrd="0" presId="urn:microsoft.com/office/officeart/2005/8/layout/bProcess4"/>
    <dgm:cxn modelId="{7C684784-B4C8-47F6-B01F-78FD9C4C0344}" type="presParOf" srcId="{6F71948A-9977-4D2C-A1F1-D7B6D91620E7}" destId="{AF7364B2-62E8-4FDC-8EBF-9614AF2C6CC0}" srcOrd="0" destOrd="0" presId="urn:microsoft.com/office/officeart/2005/8/layout/bProcess4"/>
    <dgm:cxn modelId="{0D8C4DF4-E629-4AAB-A459-22A726A2092E}" type="presParOf" srcId="{6F71948A-9977-4D2C-A1F1-D7B6D91620E7}" destId="{BD0D966D-9AFC-4D1E-AF09-BA419E91D398}" srcOrd="1" destOrd="0" presId="urn:microsoft.com/office/officeart/2005/8/layout/bProcess4"/>
    <dgm:cxn modelId="{B3C36CF3-E059-4168-970F-219674E160D8}" type="presParOf" srcId="{189ABDC8-BA41-4361-8947-D3D3265E4421}" destId="{B860DC83-2E6F-4D5D-B772-1194F618721F}" srcOrd="7" destOrd="0" presId="urn:microsoft.com/office/officeart/2005/8/layout/bProcess4"/>
    <dgm:cxn modelId="{69CA5143-BFD5-4F24-BD35-408F8B34BDAC}" type="presParOf" srcId="{189ABDC8-BA41-4361-8947-D3D3265E4421}" destId="{F512A9BF-CF70-472B-B44D-3B0FE1B9B82C}" srcOrd="8" destOrd="0" presId="urn:microsoft.com/office/officeart/2005/8/layout/bProcess4"/>
    <dgm:cxn modelId="{FBE8A2C1-F7CD-4869-B7AE-8643331A6104}" type="presParOf" srcId="{F512A9BF-CF70-472B-B44D-3B0FE1B9B82C}" destId="{F2F0EE06-E9DE-4D47-85B0-1995997F172E}" srcOrd="0" destOrd="0" presId="urn:microsoft.com/office/officeart/2005/8/layout/bProcess4"/>
    <dgm:cxn modelId="{E039D645-1EF7-41DE-8509-12D9AC0CDB51}" type="presParOf" srcId="{F512A9BF-CF70-472B-B44D-3B0FE1B9B82C}" destId="{DFCE9D95-C6D0-4FFF-8127-968C621E5BB1}" srcOrd="1" destOrd="0" presId="urn:microsoft.com/office/officeart/2005/8/layout/bProcess4"/>
    <dgm:cxn modelId="{7A69F8F8-6FD8-4F53-90F3-A1749550558A}" type="presParOf" srcId="{189ABDC8-BA41-4361-8947-D3D3265E4421}" destId="{62F1DBFC-6245-404F-8442-AEC861592556}" srcOrd="9" destOrd="0" presId="urn:microsoft.com/office/officeart/2005/8/layout/bProcess4"/>
    <dgm:cxn modelId="{8FF33D67-7976-47C0-A45A-C8A54AC48716}" type="presParOf" srcId="{189ABDC8-BA41-4361-8947-D3D3265E4421}" destId="{31BFA6FB-7952-4551-9056-023E7801B087}" srcOrd="10" destOrd="0" presId="urn:microsoft.com/office/officeart/2005/8/layout/bProcess4"/>
    <dgm:cxn modelId="{858A08C7-BE2F-412A-BEB8-D16AC4F52E52}" type="presParOf" srcId="{31BFA6FB-7952-4551-9056-023E7801B087}" destId="{0E9F3CA4-113E-407B-B4B3-E35652B3F644}" srcOrd="0" destOrd="0" presId="urn:microsoft.com/office/officeart/2005/8/layout/bProcess4"/>
    <dgm:cxn modelId="{8D737A41-27C7-4744-8B49-124201049777}" type="presParOf" srcId="{31BFA6FB-7952-4551-9056-023E7801B087}" destId="{85F3A548-1BD5-4489-AD50-4235D1392637}" srcOrd="1" destOrd="0" presId="urn:microsoft.com/office/officeart/2005/8/layout/bProcess4"/>
    <dgm:cxn modelId="{936F2A31-2DF6-4484-BF3D-C0A34F2E6854}" type="presParOf" srcId="{189ABDC8-BA41-4361-8947-D3D3265E4421}" destId="{EB808185-6CFA-4D11-970B-6B2A337EDC52}" srcOrd="11" destOrd="0" presId="urn:microsoft.com/office/officeart/2005/8/layout/bProcess4"/>
    <dgm:cxn modelId="{177966D1-3E72-4927-98DD-291926A94BCA}" type="presParOf" srcId="{189ABDC8-BA41-4361-8947-D3D3265E4421}" destId="{196FBD44-728E-4E82-AE56-A1582E2DB303}" srcOrd="12" destOrd="0" presId="urn:microsoft.com/office/officeart/2005/8/layout/bProcess4"/>
    <dgm:cxn modelId="{C1B229C1-2115-4BDF-8A64-C7F34F8779D4}" type="presParOf" srcId="{196FBD44-728E-4E82-AE56-A1582E2DB303}" destId="{6EE0B6ED-DA79-486C-A8F2-9132B07256F4}" srcOrd="0" destOrd="0" presId="urn:microsoft.com/office/officeart/2005/8/layout/bProcess4"/>
    <dgm:cxn modelId="{C65AF06E-6CF4-4416-B8EE-FCD76346130A}" type="presParOf" srcId="{196FBD44-728E-4E82-AE56-A1582E2DB303}" destId="{B2D007FD-CD8D-4A4F-BB3D-742A0ACDDF15}" srcOrd="1" destOrd="0" presId="urn:microsoft.com/office/officeart/2005/8/layout/bProcess4"/>
    <dgm:cxn modelId="{AE67220A-A044-4C39-84A0-6C5496D942A0}" type="presParOf" srcId="{189ABDC8-BA41-4361-8947-D3D3265E4421}" destId="{EC02A5B5-47DD-4853-BBCA-AC6F5D1BE623}" srcOrd="13" destOrd="0" presId="urn:microsoft.com/office/officeart/2005/8/layout/bProcess4"/>
    <dgm:cxn modelId="{77844D04-1EE1-45CC-8C1E-17AE456D62BB}" type="presParOf" srcId="{189ABDC8-BA41-4361-8947-D3D3265E4421}" destId="{0EEF5995-8D59-48AF-BE2A-41338FD740D0}" srcOrd="14" destOrd="0" presId="urn:microsoft.com/office/officeart/2005/8/layout/bProcess4"/>
    <dgm:cxn modelId="{BFF6A30E-AE06-4523-B5A5-786CB11253D3}" type="presParOf" srcId="{0EEF5995-8D59-48AF-BE2A-41338FD740D0}" destId="{2ECEA554-67DF-4AB0-A75A-866CF1333EBF}" srcOrd="0" destOrd="0" presId="urn:microsoft.com/office/officeart/2005/8/layout/bProcess4"/>
    <dgm:cxn modelId="{8733A46C-8A87-48C9-AEB9-7CC983379B99}" type="presParOf" srcId="{0EEF5995-8D59-48AF-BE2A-41338FD740D0}" destId="{B155254B-88FB-4A2E-8150-7C25D70FF44A}" srcOrd="1" destOrd="0" presId="urn:microsoft.com/office/officeart/2005/8/layout/bProcess4"/>
    <dgm:cxn modelId="{68598665-D780-40B1-8E8E-852688F6DBEE}" type="presParOf" srcId="{189ABDC8-BA41-4361-8947-D3D3265E4421}" destId="{3371D0D1-6613-40FF-AFE8-0A2E4B158145}" srcOrd="15" destOrd="0" presId="urn:microsoft.com/office/officeart/2005/8/layout/bProcess4"/>
    <dgm:cxn modelId="{328A152D-FE5A-4CE8-A72B-D4AEE7A17B40}" type="presParOf" srcId="{189ABDC8-BA41-4361-8947-D3D3265E4421}" destId="{C8399605-C12F-4B7A-BBD3-5131F5A2D3F4}" srcOrd="16" destOrd="0" presId="urn:microsoft.com/office/officeart/2005/8/layout/bProcess4"/>
    <dgm:cxn modelId="{3679FA1C-B5B5-4475-BB05-68A030F96142}" type="presParOf" srcId="{C8399605-C12F-4B7A-BBD3-5131F5A2D3F4}" destId="{E9FD3CE5-E77D-413E-A523-4C92BFE8D5D9}" srcOrd="0" destOrd="0" presId="urn:microsoft.com/office/officeart/2005/8/layout/bProcess4"/>
    <dgm:cxn modelId="{2579D17A-7D20-4E47-85DC-1FBC157844A7}" type="presParOf" srcId="{C8399605-C12F-4B7A-BBD3-5131F5A2D3F4}" destId="{E2DDAC44-C6FC-4045-B8EC-6A34D301A767}"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721036-24FD-46B2-A6BB-4353D2BFB433}">
      <dsp:nvSpPr>
        <dsp:cNvPr id="0" name=""/>
        <dsp:cNvSpPr/>
      </dsp:nvSpPr>
      <dsp:spPr>
        <a:xfrm>
          <a:off x="518159" y="-190497"/>
          <a:ext cx="7802881" cy="4876801"/>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F95A8-2F54-4BD4-A690-1BB6DB5A1E50}">
      <dsp:nvSpPr>
        <dsp:cNvPr id="0" name=""/>
        <dsp:cNvSpPr/>
      </dsp:nvSpPr>
      <dsp:spPr>
        <a:xfrm>
          <a:off x="1905001" y="2895600"/>
          <a:ext cx="202874" cy="202874"/>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460CDA-2EFD-4382-8709-3D344A0F4204}">
      <dsp:nvSpPr>
        <dsp:cNvPr id="0" name=""/>
        <dsp:cNvSpPr/>
      </dsp:nvSpPr>
      <dsp:spPr>
        <a:xfrm>
          <a:off x="387536" y="3466799"/>
          <a:ext cx="3193860" cy="1410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499" tIns="0" rIns="0" bIns="0" numCol="1" spcCol="1270" anchor="t" anchorCtr="0">
          <a:noAutofit/>
        </a:bodyPr>
        <a:lstStyle/>
        <a:p>
          <a:pPr lvl="0" algn="l" defTabSz="1066800">
            <a:lnSpc>
              <a:spcPct val="90000"/>
            </a:lnSpc>
            <a:spcBef>
              <a:spcPct val="0"/>
            </a:spcBef>
            <a:spcAft>
              <a:spcPct val="35000"/>
            </a:spcAft>
          </a:pPr>
          <a:r>
            <a:rPr lang="en-US" sz="2400" kern="1200" dirty="0" smtClean="0"/>
            <a:t>Weakened the Council of Plebeians/strengthened Senate </a:t>
          </a:r>
          <a:endParaRPr lang="en-US" sz="2400" kern="1200" dirty="0"/>
        </a:p>
      </dsp:txBody>
      <dsp:txXfrm>
        <a:off x="387536" y="3466799"/>
        <a:ext cx="3193860" cy="1410001"/>
      </dsp:txXfrm>
    </dsp:sp>
    <dsp:sp modelId="{961663E4-9817-4C03-AF15-174763AF901C}">
      <dsp:nvSpPr>
        <dsp:cNvPr id="0" name=""/>
        <dsp:cNvSpPr/>
      </dsp:nvSpPr>
      <dsp:spPr>
        <a:xfrm>
          <a:off x="3352799" y="1866903"/>
          <a:ext cx="366735" cy="366735"/>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30C67-F13E-4B5D-B22A-C81E4C6AF4EF}">
      <dsp:nvSpPr>
        <dsp:cNvPr id="0" name=""/>
        <dsp:cNvSpPr/>
      </dsp:nvSpPr>
      <dsp:spPr>
        <a:xfrm>
          <a:off x="3396698" y="1562101"/>
          <a:ext cx="2546898" cy="3414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26" tIns="0" rIns="0" bIns="0" numCol="1" spcCol="1270" anchor="t" anchorCtr="0">
          <a:noAutofit/>
        </a:bodyPr>
        <a:lstStyle/>
        <a:p>
          <a:pPr lvl="0" algn="l" defTabSz="1244600">
            <a:lnSpc>
              <a:spcPct val="90000"/>
            </a:lnSpc>
            <a:spcBef>
              <a:spcPct val="0"/>
            </a:spcBef>
            <a:spcAft>
              <a:spcPct val="35000"/>
            </a:spcAft>
          </a:pPr>
          <a:r>
            <a:rPr lang="en-US" sz="2800" kern="1200" dirty="0" smtClean="0"/>
            <a:t>Sulla steps down from office –hoping the Roman Republic come heal itself </a:t>
          </a:r>
          <a:endParaRPr lang="en-US" sz="2800" kern="1200" dirty="0"/>
        </a:p>
      </dsp:txBody>
      <dsp:txXfrm>
        <a:off x="3396698" y="1562101"/>
        <a:ext cx="2546898" cy="3414968"/>
      </dsp:txXfrm>
    </dsp:sp>
    <dsp:sp modelId="{826047F1-C935-455A-942F-CF9F57B84CEA}">
      <dsp:nvSpPr>
        <dsp:cNvPr id="0" name=""/>
        <dsp:cNvSpPr/>
      </dsp:nvSpPr>
      <dsp:spPr>
        <a:xfrm>
          <a:off x="6096001" y="800106"/>
          <a:ext cx="507187" cy="507187"/>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0FCBCC-7AF9-4248-801A-BFEEB7074A45}">
      <dsp:nvSpPr>
        <dsp:cNvPr id="0" name=""/>
        <dsp:cNvSpPr/>
      </dsp:nvSpPr>
      <dsp:spPr>
        <a:xfrm>
          <a:off x="5943605" y="1333498"/>
          <a:ext cx="2482271" cy="338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48" tIns="0" rIns="0" bIns="0" numCol="1" spcCol="1270" anchor="t" anchorCtr="0">
          <a:noAutofit/>
        </a:bodyPr>
        <a:lstStyle/>
        <a:p>
          <a:pPr lvl="0" algn="l" defTabSz="1244600">
            <a:lnSpc>
              <a:spcPct val="90000"/>
            </a:lnSpc>
            <a:spcBef>
              <a:spcPct val="0"/>
            </a:spcBef>
            <a:spcAft>
              <a:spcPct val="35000"/>
            </a:spcAft>
          </a:pPr>
          <a:r>
            <a:rPr lang="en-US" sz="2800" kern="1200" dirty="0" smtClean="0"/>
            <a:t>Instead Rome is plunged into an era of civil wars that  last for the 50 years </a:t>
          </a:r>
          <a:endParaRPr lang="en-US" sz="2800" kern="1200" dirty="0"/>
        </a:p>
      </dsp:txBody>
      <dsp:txXfrm>
        <a:off x="5943605" y="1333498"/>
        <a:ext cx="2482271" cy="338937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2C25EB-B0C7-4995-8121-C9BE679E205F}">
      <dsp:nvSpPr>
        <dsp:cNvPr id="0" name=""/>
        <dsp:cNvSpPr/>
      </dsp:nvSpPr>
      <dsp:spPr>
        <a:xfrm rot="16200000">
          <a:off x="-1009995" y="1010170"/>
          <a:ext cx="4571999" cy="2551658"/>
        </a:xfrm>
        <a:prstGeom prst="flowChartManualOperation">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t" anchorCtr="0">
          <a:noAutofit/>
        </a:bodyPr>
        <a:lstStyle/>
        <a:p>
          <a:pPr lvl="0" algn="l" defTabSz="1778000">
            <a:lnSpc>
              <a:spcPct val="90000"/>
            </a:lnSpc>
            <a:spcBef>
              <a:spcPct val="0"/>
            </a:spcBef>
            <a:spcAft>
              <a:spcPct val="35000"/>
            </a:spcAft>
          </a:pPr>
          <a:r>
            <a:rPr lang="en-US" sz="4000" b="1" kern="1200" dirty="0" smtClean="0">
              <a:solidFill>
                <a:schemeClr val="tx1"/>
              </a:solidFill>
            </a:rPr>
            <a:t>Crassus</a:t>
          </a:r>
          <a:endParaRPr lang="en-US" sz="4000" b="1" kern="1200" dirty="0">
            <a:solidFill>
              <a:schemeClr val="tx1"/>
            </a:solidFill>
          </a:endParaRPr>
        </a:p>
        <a:p>
          <a:pPr marL="228600" lvl="1" indent="-228600" algn="l" defTabSz="933450">
            <a:lnSpc>
              <a:spcPct val="90000"/>
            </a:lnSpc>
            <a:spcBef>
              <a:spcPct val="0"/>
            </a:spcBef>
            <a:spcAft>
              <a:spcPct val="15000"/>
            </a:spcAft>
            <a:buChar char="••"/>
          </a:pPr>
          <a:r>
            <a:rPr lang="en-US" sz="2100" b="1" kern="1200" dirty="0" smtClean="0">
              <a:solidFill>
                <a:schemeClr val="tx1"/>
              </a:solidFill>
            </a:rPr>
            <a:t>Syria </a:t>
          </a:r>
          <a:endParaRPr lang="en-US" sz="2100" b="1" kern="1200" dirty="0">
            <a:solidFill>
              <a:schemeClr val="tx1"/>
            </a:solidFill>
          </a:endParaRPr>
        </a:p>
        <a:p>
          <a:pPr marL="228600" lvl="1" indent="-228600" algn="l" defTabSz="933450">
            <a:lnSpc>
              <a:spcPct val="90000"/>
            </a:lnSpc>
            <a:spcBef>
              <a:spcPct val="0"/>
            </a:spcBef>
            <a:spcAft>
              <a:spcPct val="15000"/>
            </a:spcAft>
            <a:buChar char="••"/>
          </a:pPr>
          <a:r>
            <a:rPr lang="en-US" sz="2100" b="1" kern="1200" dirty="0" smtClean="0">
              <a:solidFill>
                <a:schemeClr val="tx1"/>
              </a:solidFill>
            </a:rPr>
            <a:t>Was killed in battle in 53 B.C. </a:t>
          </a:r>
          <a:endParaRPr lang="en-US" sz="2100" b="1" kern="1200" dirty="0">
            <a:solidFill>
              <a:schemeClr val="tx1"/>
            </a:solidFill>
          </a:endParaRPr>
        </a:p>
      </dsp:txBody>
      <dsp:txXfrm rot="16200000">
        <a:off x="-1009995" y="1010170"/>
        <a:ext cx="4571999" cy="2551658"/>
      </dsp:txXfrm>
    </dsp:sp>
    <dsp:sp modelId="{46DFA525-47CC-4DDE-A6B8-865BF473106D}">
      <dsp:nvSpPr>
        <dsp:cNvPr id="0" name=""/>
        <dsp:cNvSpPr/>
      </dsp:nvSpPr>
      <dsp:spPr>
        <a:xfrm rot="16200000">
          <a:off x="1828800" y="914406"/>
          <a:ext cx="4571999" cy="2743185"/>
        </a:xfrm>
        <a:prstGeom prst="flowChartManualOperation">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t" anchorCtr="0">
          <a:noAutofit/>
        </a:bodyPr>
        <a:lstStyle/>
        <a:p>
          <a:pPr lvl="0" algn="l" defTabSz="1778000">
            <a:lnSpc>
              <a:spcPct val="90000"/>
            </a:lnSpc>
            <a:spcBef>
              <a:spcPct val="0"/>
            </a:spcBef>
            <a:spcAft>
              <a:spcPct val="35000"/>
            </a:spcAft>
          </a:pPr>
          <a:r>
            <a:rPr lang="en-US" sz="4000" b="1" kern="1200" dirty="0" smtClean="0">
              <a:solidFill>
                <a:schemeClr val="tx1"/>
              </a:solidFill>
            </a:rPr>
            <a:t>Caesar</a:t>
          </a:r>
          <a:endParaRPr lang="en-US" sz="4000" b="1" kern="1200" dirty="0">
            <a:solidFill>
              <a:schemeClr val="tx1"/>
            </a:solidFill>
          </a:endParaRPr>
        </a:p>
        <a:p>
          <a:pPr marL="228600" lvl="1" indent="-228600" algn="l" defTabSz="933450">
            <a:lnSpc>
              <a:spcPct val="90000"/>
            </a:lnSpc>
            <a:spcBef>
              <a:spcPct val="0"/>
            </a:spcBef>
            <a:spcAft>
              <a:spcPct val="15000"/>
            </a:spcAft>
            <a:buChar char="••"/>
          </a:pPr>
          <a:r>
            <a:rPr lang="en-US" sz="2100" b="1" kern="1200" dirty="0" smtClean="0">
              <a:solidFill>
                <a:schemeClr val="tx1"/>
              </a:solidFill>
            </a:rPr>
            <a:t>Gaul (modern France) </a:t>
          </a:r>
          <a:endParaRPr lang="en-US" sz="2100" b="1" kern="1200" dirty="0">
            <a:solidFill>
              <a:schemeClr val="tx1"/>
            </a:solidFill>
          </a:endParaRPr>
        </a:p>
        <a:p>
          <a:pPr marL="228600" lvl="1" indent="-228600" algn="l" defTabSz="933450">
            <a:lnSpc>
              <a:spcPct val="90000"/>
            </a:lnSpc>
            <a:spcBef>
              <a:spcPct val="0"/>
            </a:spcBef>
            <a:spcAft>
              <a:spcPct val="15000"/>
            </a:spcAft>
            <a:buChar char="••"/>
          </a:pPr>
          <a:r>
            <a:rPr lang="en-US" sz="2100" b="1" kern="1200" dirty="0" smtClean="0">
              <a:solidFill>
                <a:schemeClr val="tx1"/>
              </a:solidFill>
            </a:rPr>
            <a:t>Hero to Rome’s lower classes </a:t>
          </a:r>
          <a:endParaRPr lang="en-US" sz="2100" b="1" kern="1200" dirty="0">
            <a:solidFill>
              <a:schemeClr val="tx1"/>
            </a:solidFill>
          </a:endParaRPr>
        </a:p>
        <a:p>
          <a:pPr marL="228600" lvl="1" indent="-228600" algn="l" defTabSz="933450">
            <a:lnSpc>
              <a:spcPct val="90000"/>
            </a:lnSpc>
            <a:spcBef>
              <a:spcPct val="0"/>
            </a:spcBef>
            <a:spcAft>
              <a:spcPct val="15000"/>
            </a:spcAft>
            <a:buChar char="••"/>
          </a:pPr>
          <a:r>
            <a:rPr lang="en-US" sz="2100" b="1" kern="1200" dirty="0" smtClean="0">
              <a:solidFill>
                <a:schemeClr val="tx1"/>
              </a:solidFill>
            </a:rPr>
            <a:t>Senate ordered to give up army and come home </a:t>
          </a:r>
          <a:endParaRPr lang="en-US" sz="2100" b="1" kern="1200" dirty="0">
            <a:solidFill>
              <a:schemeClr val="tx1"/>
            </a:solidFill>
          </a:endParaRPr>
        </a:p>
        <a:p>
          <a:pPr marL="285750" lvl="1" indent="-285750" algn="l" defTabSz="1600200">
            <a:lnSpc>
              <a:spcPct val="90000"/>
            </a:lnSpc>
            <a:spcBef>
              <a:spcPct val="0"/>
            </a:spcBef>
            <a:spcAft>
              <a:spcPct val="15000"/>
            </a:spcAft>
            <a:buChar char="••"/>
          </a:pPr>
          <a:endParaRPr lang="en-US" sz="3600" kern="1200" dirty="0"/>
        </a:p>
      </dsp:txBody>
      <dsp:txXfrm rot="16200000">
        <a:off x="1828800" y="914406"/>
        <a:ext cx="4571999" cy="2743185"/>
      </dsp:txXfrm>
    </dsp:sp>
    <dsp:sp modelId="{998431C4-0BA6-4363-96E3-5BE832BCB452}">
      <dsp:nvSpPr>
        <dsp:cNvPr id="0" name=""/>
        <dsp:cNvSpPr/>
      </dsp:nvSpPr>
      <dsp:spPr>
        <a:xfrm rot="16200000">
          <a:off x="4667596" y="1010170"/>
          <a:ext cx="4571999" cy="2551658"/>
        </a:xfrm>
        <a:prstGeom prst="flowChartManualOperation">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t" anchorCtr="0">
          <a:noAutofit/>
        </a:bodyPr>
        <a:lstStyle/>
        <a:p>
          <a:pPr lvl="0" algn="l" defTabSz="1778000">
            <a:lnSpc>
              <a:spcPct val="90000"/>
            </a:lnSpc>
            <a:spcBef>
              <a:spcPct val="0"/>
            </a:spcBef>
            <a:spcAft>
              <a:spcPct val="35000"/>
            </a:spcAft>
          </a:pPr>
          <a:r>
            <a:rPr lang="en-US" sz="4000" b="1" kern="1200" dirty="0" smtClean="0">
              <a:solidFill>
                <a:schemeClr val="tx1"/>
              </a:solidFill>
            </a:rPr>
            <a:t>Pompey </a:t>
          </a:r>
          <a:endParaRPr lang="en-US" sz="4000" b="1" kern="1200" dirty="0">
            <a:solidFill>
              <a:schemeClr val="tx1"/>
            </a:solidFill>
          </a:endParaRPr>
        </a:p>
        <a:p>
          <a:pPr marL="228600" lvl="1" indent="-228600" algn="l" defTabSz="1066800">
            <a:lnSpc>
              <a:spcPct val="90000"/>
            </a:lnSpc>
            <a:spcBef>
              <a:spcPct val="0"/>
            </a:spcBef>
            <a:spcAft>
              <a:spcPct val="15000"/>
            </a:spcAft>
            <a:buChar char="••"/>
          </a:pPr>
          <a:r>
            <a:rPr lang="en-US" sz="2400" b="1" kern="1200" dirty="0" smtClean="0">
              <a:solidFill>
                <a:schemeClr val="tx1"/>
              </a:solidFill>
            </a:rPr>
            <a:t>Spain </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n-US" sz="2400" b="1" kern="1200" dirty="0" smtClean="0">
              <a:solidFill>
                <a:schemeClr val="tx1"/>
              </a:solidFill>
            </a:rPr>
            <a:t>53 B.C. Senate decides he  should return to Italy and rule alone </a:t>
          </a:r>
          <a:endParaRPr lang="en-US" sz="2400" b="1" kern="1200" dirty="0">
            <a:solidFill>
              <a:schemeClr val="tx1"/>
            </a:solidFill>
          </a:endParaRPr>
        </a:p>
      </dsp:txBody>
      <dsp:txXfrm rot="16200000">
        <a:off x="4667596" y="1010170"/>
        <a:ext cx="4571999" cy="255165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56714D-6A38-4840-82F1-EC0BE7AFA1F4}">
      <dsp:nvSpPr>
        <dsp:cNvPr id="0" name=""/>
        <dsp:cNvSpPr/>
      </dsp:nvSpPr>
      <dsp:spPr>
        <a:xfrm rot="5400000">
          <a:off x="-168561" y="1107982"/>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A1FD95-7390-4A8C-A2D2-5AA35D2B47BA}">
      <dsp:nvSpPr>
        <dsp:cNvPr id="0" name=""/>
        <dsp:cNvSpPr/>
      </dsp:nvSpPr>
      <dsp:spPr>
        <a:xfrm>
          <a:off x="228598" y="595"/>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44 B.C he was declared the dictator of Rome </a:t>
          </a:r>
          <a:endParaRPr lang="en-US" sz="1800" b="1" kern="1200" dirty="0">
            <a:solidFill>
              <a:schemeClr val="tx1"/>
            </a:solidFill>
          </a:endParaRPr>
        </a:p>
      </dsp:txBody>
      <dsp:txXfrm>
        <a:off x="228598" y="595"/>
        <a:ext cx="2321718" cy="1393031"/>
      </dsp:txXfrm>
    </dsp:sp>
    <dsp:sp modelId="{9B5D029E-F78D-4C3B-AA76-3DCF714C2127}">
      <dsp:nvSpPr>
        <dsp:cNvPr id="0" name=""/>
        <dsp:cNvSpPr/>
      </dsp:nvSpPr>
      <dsp:spPr>
        <a:xfrm rot="5400000">
          <a:off x="-168561" y="2849271"/>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3AC6E2-B199-43A2-9690-63306D54D7FD}">
      <dsp:nvSpPr>
        <dsp:cNvPr id="0" name=""/>
        <dsp:cNvSpPr/>
      </dsp:nvSpPr>
      <dsp:spPr>
        <a:xfrm>
          <a:off x="228598" y="1741884"/>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He filled the Senate with new members who were loyal to him </a:t>
          </a:r>
          <a:endParaRPr lang="en-US" sz="1800" b="1" kern="1200" dirty="0">
            <a:solidFill>
              <a:schemeClr val="tx1"/>
            </a:solidFill>
          </a:endParaRPr>
        </a:p>
      </dsp:txBody>
      <dsp:txXfrm>
        <a:off x="228598" y="1741884"/>
        <a:ext cx="2321718" cy="1393031"/>
      </dsp:txXfrm>
    </dsp:sp>
    <dsp:sp modelId="{029607A6-3E6D-4FBC-B2D6-4A16F3E7CB60}">
      <dsp:nvSpPr>
        <dsp:cNvPr id="0" name=""/>
        <dsp:cNvSpPr/>
      </dsp:nvSpPr>
      <dsp:spPr>
        <a:xfrm>
          <a:off x="702082" y="3719915"/>
          <a:ext cx="3078745"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00B09C-3FE7-4275-B63D-F6CA4CCE64E1}">
      <dsp:nvSpPr>
        <dsp:cNvPr id="0" name=""/>
        <dsp:cNvSpPr/>
      </dsp:nvSpPr>
      <dsp:spPr>
        <a:xfrm>
          <a:off x="228598" y="3483173"/>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He started new colonies to provide land for Rome’s jobless people </a:t>
          </a:r>
          <a:endParaRPr lang="en-US" sz="1800" b="1" kern="1200" dirty="0">
            <a:solidFill>
              <a:schemeClr val="tx1"/>
            </a:solidFill>
          </a:endParaRPr>
        </a:p>
      </dsp:txBody>
      <dsp:txXfrm>
        <a:off x="228598" y="3483173"/>
        <a:ext cx="2321718" cy="1393031"/>
      </dsp:txXfrm>
    </dsp:sp>
    <dsp:sp modelId="{B860DC83-2E6F-4D5D-B772-1194F618721F}">
      <dsp:nvSpPr>
        <dsp:cNvPr id="0" name=""/>
        <dsp:cNvSpPr/>
      </dsp:nvSpPr>
      <dsp:spPr>
        <a:xfrm rot="16200000">
          <a:off x="2919323" y="2849271"/>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0D966D-9AFC-4D1E-AF09-BA419E91D398}">
      <dsp:nvSpPr>
        <dsp:cNvPr id="0" name=""/>
        <dsp:cNvSpPr/>
      </dsp:nvSpPr>
      <dsp:spPr>
        <a:xfrm>
          <a:off x="3316484" y="3483173"/>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Created a new calendar 12 months, 365 days, and a leap year (Julian calendar)</a:t>
          </a:r>
          <a:endParaRPr lang="en-US" sz="1600" b="1" kern="1200" dirty="0">
            <a:solidFill>
              <a:schemeClr val="tx1"/>
            </a:solidFill>
          </a:endParaRPr>
        </a:p>
      </dsp:txBody>
      <dsp:txXfrm>
        <a:off x="3316484" y="3483173"/>
        <a:ext cx="2321718" cy="1393031"/>
      </dsp:txXfrm>
    </dsp:sp>
    <dsp:sp modelId="{62F1DBFC-6245-404F-8442-AEC861592556}">
      <dsp:nvSpPr>
        <dsp:cNvPr id="0" name=""/>
        <dsp:cNvSpPr/>
      </dsp:nvSpPr>
      <dsp:spPr>
        <a:xfrm rot="16200000">
          <a:off x="2919323" y="1107982"/>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CE9D95-C6D0-4FFF-8127-968C621E5BB1}">
      <dsp:nvSpPr>
        <dsp:cNvPr id="0" name=""/>
        <dsp:cNvSpPr/>
      </dsp:nvSpPr>
      <dsp:spPr>
        <a:xfrm>
          <a:off x="3316484" y="1741884"/>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sym typeface="Wingdings" pitchFamily="2" charset="2"/>
            </a:rPr>
            <a:t>His Supporters believed he was strong leader who brought peace and order to Rome </a:t>
          </a:r>
          <a:endParaRPr lang="en-US" sz="1800" b="1" kern="1200" dirty="0">
            <a:solidFill>
              <a:schemeClr val="tx1"/>
            </a:solidFill>
          </a:endParaRPr>
        </a:p>
      </dsp:txBody>
      <dsp:txXfrm>
        <a:off x="3316484" y="1741884"/>
        <a:ext cx="2321718" cy="1393031"/>
      </dsp:txXfrm>
    </dsp:sp>
    <dsp:sp modelId="{EB808185-6CFA-4D11-970B-6B2A337EDC52}">
      <dsp:nvSpPr>
        <dsp:cNvPr id="0" name=""/>
        <dsp:cNvSpPr/>
      </dsp:nvSpPr>
      <dsp:spPr>
        <a:xfrm>
          <a:off x="3789968" y="237337"/>
          <a:ext cx="3173029"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F3A548-1BD5-4489-AD50-4235D1392637}">
      <dsp:nvSpPr>
        <dsp:cNvPr id="0" name=""/>
        <dsp:cNvSpPr/>
      </dsp:nvSpPr>
      <dsp:spPr>
        <a:xfrm>
          <a:off x="3316484" y="595"/>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His Enemies feared that Caesar wanted to be King </a:t>
          </a:r>
          <a:endParaRPr lang="en-US" sz="1800" b="1" kern="1200" dirty="0">
            <a:solidFill>
              <a:schemeClr val="tx1"/>
            </a:solidFill>
          </a:endParaRPr>
        </a:p>
      </dsp:txBody>
      <dsp:txXfrm>
        <a:off x="3316484" y="595"/>
        <a:ext cx="2321718" cy="1393031"/>
      </dsp:txXfrm>
    </dsp:sp>
    <dsp:sp modelId="{EC02A5B5-47DD-4853-BBCA-AC6F5D1BE623}">
      <dsp:nvSpPr>
        <dsp:cNvPr id="0" name=""/>
        <dsp:cNvSpPr/>
      </dsp:nvSpPr>
      <dsp:spPr>
        <a:xfrm rot="5400000">
          <a:off x="6101866" y="1107982"/>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D007FD-CD8D-4A4F-BB3D-742A0ACDDF15}">
      <dsp:nvSpPr>
        <dsp:cNvPr id="0" name=""/>
        <dsp:cNvSpPr/>
      </dsp:nvSpPr>
      <dsp:spPr>
        <a:xfrm>
          <a:off x="6404370" y="595"/>
          <a:ext cx="2511031"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solidFill>
                <a:schemeClr val="tx1"/>
              </a:solidFill>
            </a:rPr>
            <a:t>Led by Caesar’s friends,  Brutus and Cassius, his opponents plot to kill him </a:t>
          </a:r>
          <a:endParaRPr lang="en-US" sz="1800" b="1" kern="1200" dirty="0">
            <a:solidFill>
              <a:schemeClr val="tx1"/>
            </a:solidFill>
          </a:endParaRPr>
        </a:p>
      </dsp:txBody>
      <dsp:txXfrm>
        <a:off x="6404370" y="595"/>
        <a:ext cx="2511031" cy="1393031"/>
      </dsp:txXfrm>
    </dsp:sp>
    <dsp:sp modelId="{3371D0D1-6613-40FF-AFE8-0A2E4B158145}">
      <dsp:nvSpPr>
        <dsp:cNvPr id="0" name=""/>
        <dsp:cNvSpPr/>
      </dsp:nvSpPr>
      <dsp:spPr>
        <a:xfrm rot="5400000">
          <a:off x="6101866" y="2849271"/>
          <a:ext cx="1732148" cy="208954"/>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55254B-88FB-4A2E-8150-7C25D70FF44A}">
      <dsp:nvSpPr>
        <dsp:cNvPr id="0" name=""/>
        <dsp:cNvSpPr/>
      </dsp:nvSpPr>
      <dsp:spPr>
        <a:xfrm>
          <a:off x="6499026" y="1741884"/>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Caesar ignored famous warning “beware the Ides of March”</a:t>
          </a:r>
        </a:p>
        <a:p>
          <a:pPr lvl="0" algn="ctr" defTabSz="800100">
            <a:lnSpc>
              <a:spcPct val="90000"/>
            </a:lnSpc>
            <a:spcBef>
              <a:spcPct val="0"/>
            </a:spcBef>
            <a:spcAft>
              <a:spcPct val="35000"/>
            </a:spcAft>
          </a:pPr>
          <a:r>
            <a:rPr lang="en-US" sz="1800" b="1" kern="1200" dirty="0" smtClean="0">
              <a:solidFill>
                <a:schemeClr val="tx1"/>
              </a:solidFill>
            </a:rPr>
            <a:t> (March 15) </a:t>
          </a:r>
          <a:endParaRPr lang="en-US" sz="1800" b="1" kern="1200" dirty="0">
            <a:solidFill>
              <a:schemeClr val="tx1"/>
            </a:solidFill>
          </a:endParaRPr>
        </a:p>
      </dsp:txBody>
      <dsp:txXfrm>
        <a:off x="6499026" y="1741884"/>
        <a:ext cx="2321718" cy="1393031"/>
      </dsp:txXfrm>
    </dsp:sp>
    <dsp:sp modelId="{E2DDAC44-C6FC-4045-B8EC-6A34D301A767}">
      <dsp:nvSpPr>
        <dsp:cNvPr id="0" name=""/>
        <dsp:cNvSpPr/>
      </dsp:nvSpPr>
      <dsp:spPr>
        <a:xfrm>
          <a:off x="6499026" y="3483173"/>
          <a:ext cx="2321718" cy="1393031"/>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March 15</a:t>
          </a:r>
          <a:r>
            <a:rPr lang="en-US" sz="1800" b="1" kern="1200" baseline="30000" dirty="0" smtClean="0">
              <a:solidFill>
                <a:schemeClr val="tx1"/>
              </a:solidFill>
            </a:rPr>
            <a:t>th</a:t>
          </a:r>
          <a:r>
            <a:rPr lang="en-US" sz="1800" b="1" kern="1200" dirty="0" smtClean="0">
              <a:solidFill>
                <a:schemeClr val="tx1"/>
              </a:solidFill>
            </a:rPr>
            <a:t>, 44 B.C Caesar was stabbed to death by Brutus and 59 other senators</a:t>
          </a:r>
          <a:endParaRPr lang="en-US" sz="1800" b="1" kern="1200" dirty="0">
            <a:solidFill>
              <a:schemeClr val="tx1"/>
            </a:solidFill>
          </a:endParaRPr>
        </a:p>
      </dsp:txBody>
      <dsp:txXfrm>
        <a:off x="6499026" y="3483173"/>
        <a:ext cx="2321718" cy="139303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8BC8FE-9FC7-4BBD-8D7C-6E21C47CE07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09C1-6E73-4710-B9D1-D87971DA286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BC8FE-9FC7-4BBD-8D7C-6E21C47CE07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BC8FE-9FC7-4BBD-8D7C-6E21C47CE075}" type="datetimeFigureOut">
              <a:rPr lang="en-US" smtClean="0"/>
              <a:pPr/>
              <a:t>3/15/2013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BC8FE-9FC7-4BBD-8D7C-6E21C47CE07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BC8FE-9FC7-4BBD-8D7C-6E21C47CE075}" type="datetimeFigureOut">
              <a:rPr lang="en-US" smtClean="0"/>
              <a:pPr/>
              <a:t>3/15/2013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C209C1-6E73-4710-B9D1-D87971DA28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8BC8FE-9FC7-4BBD-8D7C-6E21C47CE075}"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8BC8FE-9FC7-4BBD-8D7C-6E21C47CE075}" type="datetimeFigureOut">
              <a:rPr lang="en-US" smtClean="0"/>
              <a:pPr/>
              <a:t>3/15/2013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8BC8FE-9FC7-4BBD-8D7C-6E21C47CE075}" type="datetimeFigureOut">
              <a:rPr lang="en-US" smtClean="0"/>
              <a:pPr/>
              <a:t>3/15/2013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BC8FE-9FC7-4BBD-8D7C-6E21C47CE075}" type="datetimeFigureOut">
              <a:rPr lang="en-US" smtClean="0"/>
              <a:pPr/>
              <a:t>3/15/2013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C209C1-6E73-4710-B9D1-D87971DA28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8BC8FE-9FC7-4BBD-8D7C-6E21C47CE075}" type="datetimeFigureOut">
              <a:rPr lang="en-US" smtClean="0"/>
              <a:pPr/>
              <a:t>3/15/2013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C209C1-6E73-4710-B9D1-D87971DA286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8BC8FE-9FC7-4BBD-8D7C-6E21C47CE075}" type="datetimeFigureOut">
              <a:rPr lang="en-US" smtClean="0"/>
              <a:pPr/>
              <a:t>3/15/2013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BC209C1-6E73-4710-B9D1-D87971DA28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8BC8FE-9FC7-4BBD-8D7C-6E21C47CE075}" type="datetimeFigureOut">
              <a:rPr lang="en-US" smtClean="0"/>
              <a:pPr/>
              <a:t>3/15/2013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BC209C1-6E73-4710-B9D1-D87971DA28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572000" cy="1905000"/>
          </a:xfrm>
        </p:spPr>
        <p:txBody>
          <a:bodyPr rtlCol="0">
            <a:no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5400" dirty="0" smtClean="0">
                <a:solidFill>
                  <a:schemeClr val="accent1">
                    <a:satMod val="150000"/>
                  </a:schemeClr>
                </a:solidFill>
                <a:ea typeface="+mj-ea"/>
              </a:rPr>
              <a:t>The Fall of the </a:t>
            </a:r>
            <a:br>
              <a:rPr lang="en-US" sz="5400" dirty="0" smtClean="0">
                <a:solidFill>
                  <a:schemeClr val="accent1">
                    <a:satMod val="150000"/>
                  </a:schemeClr>
                </a:solidFill>
                <a:ea typeface="+mj-ea"/>
              </a:rPr>
            </a:br>
            <a:r>
              <a:rPr lang="en-US" sz="5400" dirty="0" smtClean="0">
                <a:solidFill>
                  <a:schemeClr val="accent1">
                    <a:satMod val="150000"/>
                  </a:schemeClr>
                </a:solidFill>
                <a:ea typeface="+mj-ea"/>
              </a:rPr>
              <a:t>      Republic </a:t>
            </a:r>
            <a:endParaRPr lang="en-US" sz="5400" dirty="0">
              <a:solidFill>
                <a:schemeClr val="accent1">
                  <a:satMod val="150000"/>
                </a:schemeClr>
              </a:solidFill>
              <a:ea typeface="+mj-ea"/>
            </a:endParaRPr>
          </a:p>
        </p:txBody>
      </p:sp>
      <p:sp>
        <p:nvSpPr>
          <p:cNvPr id="14339" name="Subtitle 2"/>
          <p:cNvSpPr>
            <a:spLocks noGrp="1"/>
          </p:cNvSpPr>
          <p:nvPr>
            <p:ph type="subTitle" idx="1"/>
          </p:nvPr>
        </p:nvSpPr>
        <p:spPr/>
        <p:txBody>
          <a:bodyPr/>
          <a:lstStyle/>
          <a:p>
            <a:pPr eaLnBrk="1" hangingPunct="1"/>
            <a:endParaRPr lang="en-US" dirty="0" smtClean="0"/>
          </a:p>
        </p:txBody>
      </p:sp>
      <p:pic>
        <p:nvPicPr>
          <p:cNvPr id="14340" name="Picture 4"/>
          <p:cNvPicPr>
            <a:picLocks noChangeAspect="1"/>
          </p:cNvPicPr>
          <p:nvPr/>
        </p:nvPicPr>
        <p:blipFill>
          <a:blip r:embed="rId2" cstate="print"/>
          <a:srcRect/>
          <a:stretch>
            <a:fillRect/>
          </a:stretch>
        </p:blipFill>
        <p:spPr bwMode="auto">
          <a:xfrm>
            <a:off x="4191000" y="2667000"/>
            <a:ext cx="4660900" cy="3657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Trouble in the Republic </a:t>
            </a:r>
            <a:endParaRPr lang="en-US" dirty="0">
              <a:solidFill>
                <a:schemeClr val="accent1">
                  <a:satMod val="150000"/>
                </a:schemeClr>
              </a:solidFill>
              <a:ea typeface="+mj-ea"/>
            </a:endParaRPr>
          </a:p>
        </p:txBody>
      </p:sp>
      <p:sp>
        <p:nvSpPr>
          <p:cNvPr id="15363" name="Content Placeholder 2"/>
          <p:cNvSpPr>
            <a:spLocks noGrp="1"/>
          </p:cNvSpPr>
          <p:nvPr>
            <p:ph idx="1"/>
          </p:nvPr>
        </p:nvSpPr>
        <p:spPr/>
        <p:txBody>
          <a:bodyPr>
            <a:normAutofit/>
          </a:bodyPr>
          <a:lstStyle/>
          <a:p>
            <a:pPr eaLnBrk="1" hangingPunct="1"/>
            <a:r>
              <a:rPr lang="en-US" smtClean="0"/>
              <a:t>In the 100’s B.C. farmers were sinking into poverty and debt, because many of them had been unable to farm.  This was due to Rome’s wars. Others suffered damage due to Hannibal’s invasion of Italy.</a:t>
            </a:r>
          </a:p>
          <a:p>
            <a:pPr eaLnBrk="1" hangingPunct="1"/>
            <a:endParaRPr lang="en-US" smtClean="0"/>
          </a:p>
          <a:p>
            <a:pPr eaLnBrk="1" hangingPunct="1"/>
            <a:r>
              <a:rPr lang="en-US" smtClean="0"/>
              <a:t>Faced with debts they could not pay off many famers sold their land and headed to the city  for work, which was hard to find. </a:t>
            </a:r>
            <a:r>
              <a:rPr lang="en-US" smtClean="0">
                <a:sym typeface="Wingdings" pitchFamily="-128" charset="2"/>
              </a:rPr>
              <a:t> </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The Army enters Politics </a:t>
            </a:r>
            <a:endParaRPr lang="en-US" dirty="0">
              <a:solidFill>
                <a:schemeClr val="accent1">
                  <a:satMod val="150000"/>
                </a:schemeClr>
              </a:solidFill>
              <a:ea typeface="+mj-ea"/>
            </a:endParaRPr>
          </a:p>
        </p:txBody>
      </p:sp>
      <p:sp>
        <p:nvSpPr>
          <p:cNvPr id="17411" name="Content Placeholder 2"/>
          <p:cNvSpPr>
            <a:spLocks noGrp="1"/>
          </p:cNvSpPr>
          <p:nvPr>
            <p:ph idx="1"/>
          </p:nvPr>
        </p:nvSpPr>
        <p:spPr>
          <a:xfrm>
            <a:off x="0" y="1371600"/>
            <a:ext cx="8686800" cy="5486400"/>
          </a:xfrm>
        </p:spPr>
        <p:txBody>
          <a:bodyPr>
            <a:normAutofit lnSpcReduction="10000"/>
          </a:bodyPr>
          <a:lstStyle/>
          <a:p>
            <a:pPr eaLnBrk="1" hangingPunct="1"/>
            <a:r>
              <a:rPr lang="en-US" smtClean="0"/>
              <a:t>Military leader Marius became a consul in 107 B.C. , he began to recruit soldiers from the poor—in return for their service he paid them wages and promised them land</a:t>
            </a:r>
          </a:p>
          <a:p>
            <a:pPr eaLnBrk="1" hangingPunct="1"/>
            <a:endParaRPr lang="en-US" smtClean="0"/>
          </a:p>
          <a:p>
            <a:pPr eaLnBrk="1" hangingPunct="1"/>
            <a:r>
              <a:rPr lang="en-US" smtClean="0"/>
              <a:t>Felt loyal to general not Roman Republic since they are now paid professional soldiers</a:t>
            </a:r>
          </a:p>
          <a:p>
            <a:pPr eaLnBrk="1" hangingPunct="1">
              <a:buFont typeface="Wingdings 2" pitchFamily="-128" charset="2"/>
              <a:buNone/>
            </a:pPr>
            <a:r>
              <a:rPr lang="en-US" smtClean="0"/>
              <a:t> </a:t>
            </a:r>
          </a:p>
          <a:p>
            <a:pPr eaLnBrk="1" hangingPunct="1"/>
            <a:r>
              <a:rPr lang="en-US" smtClean="0"/>
              <a:t>In 82 B.C a general Sulla went against Marius by driving his enemies out  and making himself a dictator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Sulla’s Government Change</a:t>
            </a:r>
            <a:endParaRPr lang="en-US" dirty="0">
              <a:solidFill>
                <a:schemeClr val="accent1">
                  <a:satMod val="150000"/>
                </a:schemeClr>
              </a:solidFill>
              <a:ea typeface="+mj-ea"/>
            </a:endParaRPr>
          </a:p>
        </p:txBody>
      </p:sp>
      <p:graphicFrame>
        <p:nvGraphicFramePr>
          <p:cNvPr id="4" name="Content Placeholder 3"/>
          <p:cNvGraphicFramePr>
            <a:graphicFrameLocks noGrp="1"/>
          </p:cNvGraphicFramePr>
          <p:nvPr>
            <p:ph idx="1"/>
          </p:nvPr>
        </p:nvGraphicFramePr>
        <p:xfrm>
          <a:off x="152400" y="1523999"/>
          <a:ext cx="8839200" cy="487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436" name="Picture 4" descr="imagesCAG7MFJV.jpg"/>
          <p:cNvPicPr>
            <a:picLocks noChangeAspect="1"/>
          </p:cNvPicPr>
          <p:nvPr/>
        </p:nvPicPr>
        <p:blipFill>
          <a:blip r:embed="rId7" cstate="print"/>
          <a:srcRect/>
          <a:stretch>
            <a:fillRect/>
          </a:stretch>
        </p:blipFill>
        <p:spPr bwMode="auto">
          <a:xfrm>
            <a:off x="228600" y="1600200"/>
            <a:ext cx="1905000" cy="21717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Julius Caesar </a:t>
            </a:r>
            <a:endParaRPr lang="en-US" dirty="0">
              <a:solidFill>
                <a:schemeClr val="accent1">
                  <a:satMod val="150000"/>
                </a:schemeClr>
              </a:solidFill>
              <a:ea typeface="+mj-ea"/>
            </a:endParaRPr>
          </a:p>
        </p:txBody>
      </p:sp>
      <p:sp>
        <p:nvSpPr>
          <p:cNvPr id="19459" name="Content Placeholder 2"/>
          <p:cNvSpPr>
            <a:spLocks noGrp="1"/>
          </p:cNvSpPr>
          <p:nvPr>
            <p:ph idx="1"/>
          </p:nvPr>
        </p:nvSpPr>
        <p:spPr/>
        <p:txBody>
          <a:bodyPr/>
          <a:lstStyle/>
          <a:p>
            <a:pPr eaLnBrk="1" hangingPunct="1"/>
            <a:r>
              <a:rPr lang="en-US" smtClean="0"/>
              <a:t>In 60 B.C. Julius Caesar, Pompey, and Crassus formed the First Triumvirate to rule Rome ( a political alliance of 3 people) </a:t>
            </a:r>
          </a:p>
          <a:p>
            <a:pPr eaLnBrk="1" hangingPunct="1"/>
            <a:endParaRPr lang="en-US" smtClean="0"/>
          </a:p>
        </p:txBody>
      </p:sp>
      <p:pic>
        <p:nvPicPr>
          <p:cNvPr id="19460" name="Picture 3" descr="images.jpg"/>
          <p:cNvPicPr>
            <a:picLocks noChangeAspect="1"/>
          </p:cNvPicPr>
          <p:nvPr/>
        </p:nvPicPr>
        <p:blipFill>
          <a:blip r:embed="rId2" cstate="print"/>
          <a:srcRect/>
          <a:stretch>
            <a:fillRect/>
          </a:stretch>
        </p:blipFill>
        <p:spPr bwMode="auto">
          <a:xfrm>
            <a:off x="2971800" y="3657600"/>
            <a:ext cx="3505200" cy="3200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Caesar’s Big Decision</a:t>
            </a:r>
            <a:endParaRPr lang="en-US" dirty="0">
              <a:solidFill>
                <a:schemeClr val="accent1">
                  <a:satMod val="150000"/>
                </a:schemeClr>
              </a:solidFill>
              <a:ea typeface="+mj-ea"/>
            </a:endParaRPr>
          </a:p>
        </p:txBody>
      </p:sp>
      <p:graphicFrame>
        <p:nvGraphicFramePr>
          <p:cNvPr id="4" name="Content Placeholder 3"/>
          <p:cNvGraphicFramePr>
            <a:graphicFrameLocks noGrp="1"/>
          </p:cNvGraphicFramePr>
          <p:nvPr>
            <p:ph idx="1"/>
          </p:nvPr>
        </p:nvGraphicFramePr>
        <p:xfrm>
          <a:off x="457200" y="1295400"/>
          <a:ext cx="8229600" cy="457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371600" y="5715000"/>
            <a:ext cx="6428363" cy="923330"/>
          </a:xfrm>
          <a:prstGeom prst="rect">
            <a:avLst/>
          </a:prstGeom>
          <a:noFill/>
        </p:spPr>
        <p:txBody>
          <a:bodyPr wrap="none">
            <a:spAutoFit/>
          </a:bodyPr>
          <a:lstStyle/>
          <a:p>
            <a:pPr algn="ctr" fontAlgn="auto">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rPr>
              <a:t>What would you do?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Crossing the Rubicon</a:t>
            </a:r>
            <a:endParaRPr lang="en-US" dirty="0">
              <a:solidFill>
                <a:schemeClr val="accent1">
                  <a:satMod val="150000"/>
                </a:schemeClr>
              </a:solidFill>
              <a:ea typeface="+mj-ea"/>
            </a:endParaRPr>
          </a:p>
        </p:txBody>
      </p:sp>
      <p:sp>
        <p:nvSpPr>
          <p:cNvPr id="21507" name="Content Placeholder 2"/>
          <p:cNvSpPr>
            <a:spLocks noGrp="1"/>
          </p:cNvSpPr>
          <p:nvPr>
            <p:ph idx="1"/>
          </p:nvPr>
        </p:nvSpPr>
        <p:spPr>
          <a:xfrm>
            <a:off x="457200" y="1774825"/>
            <a:ext cx="8686800" cy="4625975"/>
          </a:xfrm>
        </p:spPr>
        <p:txBody>
          <a:bodyPr>
            <a:normAutofit/>
          </a:bodyPr>
          <a:lstStyle/>
          <a:p>
            <a:pPr eaLnBrk="1" hangingPunct="1"/>
            <a:r>
              <a:rPr lang="en-US" smtClean="0"/>
              <a:t>Caesar decides to hold onto 5,000 loyal soldiers, &amp; march to Italy crossing Rubicon (river at a command center). He knew there would be no return. He was starting a civil war.</a:t>
            </a:r>
          </a:p>
          <a:p>
            <a:pPr eaLnBrk="1" hangingPunct="1">
              <a:buFont typeface="Wingdings 2" pitchFamily="-128" charset="2"/>
              <a:buNone/>
            </a:pPr>
            <a:r>
              <a:rPr lang="en-US" smtClean="0"/>
              <a:t> </a:t>
            </a:r>
          </a:p>
          <a:p>
            <a:pPr eaLnBrk="1" hangingPunct="1"/>
            <a:r>
              <a:rPr lang="en-US" smtClean="0"/>
              <a:t>Pompey tried to stop Caesar.</a:t>
            </a:r>
          </a:p>
          <a:p>
            <a:pPr eaLnBrk="1" hangingPunct="1">
              <a:buFont typeface="Wingdings 2" pitchFamily="-128" charset="2"/>
              <a:buNone/>
            </a:pPr>
            <a:r>
              <a:rPr lang="en-US" smtClean="0"/>
              <a:t>    Caesar drove Pompey’s forces</a:t>
            </a:r>
          </a:p>
          <a:p>
            <a:pPr eaLnBrk="1" hangingPunct="1">
              <a:buFont typeface="Wingdings 2" pitchFamily="-128" charset="2"/>
              <a:buNone/>
            </a:pPr>
            <a:r>
              <a:rPr lang="en-US" smtClean="0"/>
              <a:t>    from Italy then destroyed his </a:t>
            </a:r>
          </a:p>
          <a:p>
            <a:pPr eaLnBrk="1" hangingPunct="1">
              <a:buFont typeface="Wingdings 2" pitchFamily="-128" charset="2"/>
              <a:buNone/>
            </a:pPr>
            <a:r>
              <a:rPr lang="en-US" smtClean="0"/>
              <a:t>    army in Greece in 48 B.C. </a:t>
            </a:r>
          </a:p>
        </p:txBody>
      </p:sp>
      <p:pic>
        <p:nvPicPr>
          <p:cNvPr id="21508" name="Picture 3" descr="imagesCADY106X.jpg"/>
          <p:cNvPicPr>
            <a:picLocks noChangeAspect="1"/>
          </p:cNvPicPr>
          <p:nvPr/>
        </p:nvPicPr>
        <p:blipFill>
          <a:blip r:embed="rId2" cstate="print"/>
          <a:srcRect/>
          <a:stretch>
            <a:fillRect/>
          </a:stretch>
        </p:blipFill>
        <p:spPr bwMode="auto">
          <a:xfrm>
            <a:off x="6400800" y="3886200"/>
            <a:ext cx="2362200" cy="2819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scene3d>
              <a:camera prst="orthographicFront"/>
              <a:lightRig rig="threePt" dir="t">
                <a:rot lat="0" lon="0" rev="4800000"/>
              </a:lightRig>
            </a:scene3d>
            <a:sp3d prstMaterial="matte">
              <a:bevelT w="50800" h="10160"/>
            </a:sp3d>
          </a:bodyPr>
          <a:lstStyle/>
          <a:p>
            <a:pPr algn="ctr" eaLnBrk="1" fontAlgn="auto" hangingPunct="1">
              <a:spcAft>
                <a:spcPts val="0"/>
              </a:spcAft>
              <a:defRPr/>
            </a:pPr>
            <a:r>
              <a:rPr lang="en-US" dirty="0" smtClean="0">
                <a:solidFill>
                  <a:schemeClr val="accent1">
                    <a:satMod val="150000"/>
                  </a:schemeClr>
                </a:solidFill>
                <a:ea typeface="+mj-ea"/>
              </a:rPr>
              <a:t>Caesar’s Rise to Power </a:t>
            </a:r>
            <a:endParaRPr lang="en-US" dirty="0">
              <a:solidFill>
                <a:schemeClr val="accent1">
                  <a:satMod val="150000"/>
                </a:schemeClr>
              </a:solidFill>
              <a:ea typeface="+mj-ea"/>
            </a:endParaRPr>
          </a:p>
        </p:txBody>
      </p:sp>
      <p:graphicFrame>
        <p:nvGraphicFramePr>
          <p:cNvPr id="4" name="Content Placeholder 3"/>
          <p:cNvGraphicFramePr>
            <a:graphicFrameLocks noGrp="1"/>
          </p:cNvGraphicFramePr>
          <p:nvPr>
            <p:ph idx="1"/>
          </p:nvPr>
        </p:nvGraphicFramePr>
        <p:xfrm>
          <a:off x="0" y="1524000"/>
          <a:ext cx="9144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TotalTime>
  <Words>454</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The Fall of the        Republic </vt:lpstr>
      <vt:lpstr>Trouble in the Republic </vt:lpstr>
      <vt:lpstr>The Army enters Politics </vt:lpstr>
      <vt:lpstr>Sulla’s Government Change</vt:lpstr>
      <vt:lpstr>Julius Caesar </vt:lpstr>
      <vt:lpstr>Caesar’s Big Decision</vt:lpstr>
      <vt:lpstr>Crossing the Rubicon</vt:lpstr>
      <vt:lpstr>Caesar’s Rise to Power </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Republic </dc:title>
  <dc:creator>%FULLNAME%</dc:creator>
  <cp:lastModifiedBy>%FULLNAME%</cp:lastModifiedBy>
  <cp:revision>4</cp:revision>
  <dcterms:created xsi:type="dcterms:W3CDTF">2013-03-13T14:24:30Z</dcterms:created>
  <dcterms:modified xsi:type="dcterms:W3CDTF">2013-03-15T17:17:10Z</dcterms:modified>
</cp:coreProperties>
</file>