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D4968-6350-4F0A-982E-B050E8C76106}" type="datetimeFigureOut">
              <a:rPr lang="en-US" smtClean="0"/>
              <a:t>10/14/2012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7371F-93D2-48CC-83B4-1C58A4186F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D4968-6350-4F0A-982E-B050E8C76106}" type="datetimeFigureOut">
              <a:rPr lang="en-US" smtClean="0"/>
              <a:t>10/14/2012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7371F-93D2-48CC-83B4-1C58A4186F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D4968-6350-4F0A-982E-B050E8C76106}" type="datetimeFigureOut">
              <a:rPr lang="en-US" smtClean="0"/>
              <a:t>10/14/2012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7371F-93D2-48CC-83B4-1C58A4186F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D4968-6350-4F0A-982E-B050E8C76106}" type="datetimeFigureOut">
              <a:rPr lang="en-US" smtClean="0"/>
              <a:t>10/14/2012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7371F-93D2-48CC-83B4-1C58A4186F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D4968-6350-4F0A-982E-B050E8C76106}" type="datetimeFigureOut">
              <a:rPr lang="en-US" smtClean="0"/>
              <a:t>10/14/2012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7371F-93D2-48CC-83B4-1C58A4186F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D4968-6350-4F0A-982E-B050E8C76106}" type="datetimeFigureOut">
              <a:rPr lang="en-US" smtClean="0"/>
              <a:t>10/14/2012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7371F-93D2-48CC-83B4-1C58A4186F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D4968-6350-4F0A-982E-B050E8C76106}" type="datetimeFigureOut">
              <a:rPr lang="en-US" smtClean="0"/>
              <a:t>10/14/2012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7371F-93D2-48CC-83B4-1C58A4186F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D4968-6350-4F0A-982E-B050E8C76106}" type="datetimeFigureOut">
              <a:rPr lang="en-US" smtClean="0"/>
              <a:t>10/14/2012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7371F-93D2-48CC-83B4-1C58A4186F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D4968-6350-4F0A-982E-B050E8C76106}" type="datetimeFigureOut">
              <a:rPr lang="en-US" smtClean="0"/>
              <a:t>10/14/2012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7371F-93D2-48CC-83B4-1C58A4186F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D4968-6350-4F0A-982E-B050E8C76106}" type="datetimeFigureOut">
              <a:rPr lang="en-US" smtClean="0"/>
              <a:t>10/14/2012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7371F-93D2-48CC-83B4-1C58A4186F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46D4968-6350-4F0A-982E-B050E8C76106}" type="datetimeFigureOut">
              <a:rPr lang="en-US" smtClean="0"/>
              <a:t>10/14/2012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E97371F-93D2-48CC-83B4-1C58A4186F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6D4968-6350-4F0A-982E-B050E8C76106}" type="datetimeFigureOut">
              <a:rPr lang="en-US" smtClean="0"/>
              <a:t>10/14/2012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E97371F-93D2-48CC-83B4-1C58A4186FFD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Israel and Judaism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Later Mesopotamian Empires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Israel’s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Jews trace their history to Abraham</a:t>
            </a:r>
          </a:p>
          <a:p>
            <a:pPr lvl="1"/>
            <a:r>
              <a:rPr lang="en-US" dirty="0" smtClean="0"/>
              <a:t>Important figure in Judaism, Islam, and Christianity</a:t>
            </a:r>
          </a:p>
          <a:p>
            <a:pPr lvl="1"/>
            <a:r>
              <a:rPr lang="en-US" dirty="0" smtClean="0"/>
              <a:t>He made </a:t>
            </a:r>
            <a:r>
              <a:rPr lang="en-US" dirty="0" smtClean="0">
                <a:solidFill>
                  <a:srgbClr val="FF0000"/>
                </a:solidFill>
              </a:rPr>
              <a:t>covenant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(or agreement) with God</a:t>
            </a:r>
          </a:p>
          <a:p>
            <a:pPr lvl="1"/>
            <a:r>
              <a:rPr lang="en-US" dirty="0" smtClean="0"/>
              <a:t>Out of him the Jewish people were born</a:t>
            </a:r>
          </a:p>
          <a:p>
            <a:r>
              <a:rPr lang="en-US" dirty="0" smtClean="0"/>
              <a:t>According to the Bible, because of drought, Jews forced to move to Egypt</a:t>
            </a:r>
          </a:p>
          <a:p>
            <a:pPr lvl="1"/>
            <a:r>
              <a:rPr lang="en-US" dirty="0" smtClean="0"/>
              <a:t>Eventually became slaves, but led to freedom by </a:t>
            </a:r>
            <a:r>
              <a:rPr lang="en-US" dirty="0" smtClean="0">
                <a:solidFill>
                  <a:srgbClr val="FF0000"/>
                </a:solidFill>
              </a:rPr>
              <a:t>Moses</a:t>
            </a:r>
            <a:endParaRPr lang="en-US" dirty="0" smtClean="0"/>
          </a:p>
          <a:p>
            <a:r>
              <a:rPr lang="en-US" dirty="0" smtClean="0"/>
              <a:t>Return to the land of Abraham and settle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Israel’s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Kingdom of Israel reaches the height of its power under David and his son Solomon</a:t>
            </a:r>
          </a:p>
          <a:p>
            <a:pPr lvl="1"/>
            <a:r>
              <a:rPr lang="en-US" dirty="0" smtClean="0"/>
              <a:t>Under King David Israel defeats its enemies and becomes and </a:t>
            </a:r>
            <a:r>
              <a:rPr lang="en-US" dirty="0" smtClean="0">
                <a:solidFill>
                  <a:srgbClr val="FF0000"/>
                </a:solidFill>
              </a:rPr>
              <a:t>empire</a:t>
            </a:r>
            <a:r>
              <a:rPr lang="en-US" dirty="0" smtClean="0"/>
              <a:t> – rules several other nations</a:t>
            </a:r>
          </a:p>
          <a:p>
            <a:pPr lvl="2"/>
            <a:r>
              <a:rPr lang="en-US" dirty="0" smtClean="0"/>
              <a:t>Several books in the Hebrew Bible  include details about his ruling.  He also penned many of the psalms.</a:t>
            </a:r>
          </a:p>
          <a:p>
            <a:pPr lvl="2"/>
            <a:endParaRPr lang="en-US" dirty="0"/>
          </a:p>
        </p:txBody>
      </p:sp>
      <p:pic>
        <p:nvPicPr>
          <p:cNvPr id="7" name="Content Placeholder 6" descr="220px-David_SM_Maggio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0" y="457200"/>
            <a:ext cx="3200400" cy="58043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Israel’s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3200" dirty="0" smtClean="0"/>
              <a:t>Israel enjoyed its greatest wealth under Solomon</a:t>
            </a:r>
          </a:p>
          <a:p>
            <a:pPr lvl="2"/>
            <a:r>
              <a:rPr lang="en-US" sz="3200" dirty="0" smtClean="0"/>
              <a:t>He wrote several of the books in the Hebrew Bible:  Proverbs, Songs of Solomon, Ecclesiastes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King_Solom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68203" y="1524000"/>
            <a:ext cx="4145280" cy="5181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Israel’s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Solomon’s death, Israel is no longer united</a:t>
            </a:r>
          </a:p>
          <a:p>
            <a:r>
              <a:rPr lang="en-US" dirty="0" smtClean="0"/>
              <a:t>The Assyrians defeat the Jews and take over</a:t>
            </a:r>
          </a:p>
          <a:p>
            <a:r>
              <a:rPr lang="en-US" dirty="0" smtClean="0"/>
              <a:t>Soon the Assyrians lose power and the Chaldeans under King Nebuchadnezzar take over.</a:t>
            </a:r>
          </a:p>
          <a:p>
            <a:r>
              <a:rPr lang="en-US" dirty="0" smtClean="0"/>
              <a:t>After King Nebuchadnezzar dies, the Persians take over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Jews believe in one God.  They are </a:t>
            </a:r>
            <a:r>
              <a:rPr lang="en-US" dirty="0" smtClean="0">
                <a:solidFill>
                  <a:srgbClr val="FF0000"/>
                </a:solidFill>
              </a:rPr>
              <a:t>monotheistic</a:t>
            </a:r>
            <a:r>
              <a:rPr lang="en-US" dirty="0" smtClean="0"/>
              <a:t>.  Most religions at the time are polytheistic.</a:t>
            </a:r>
          </a:p>
          <a:p>
            <a:r>
              <a:rPr lang="en-US" dirty="0" smtClean="0"/>
              <a:t>Believe in the Hebrew Bible (Old Testament to Christians)</a:t>
            </a:r>
          </a:p>
          <a:p>
            <a:r>
              <a:rPr lang="en-US" dirty="0" smtClean="0"/>
              <a:t>Jews are waiting for a </a:t>
            </a:r>
            <a:r>
              <a:rPr lang="en-US" dirty="0" smtClean="0">
                <a:solidFill>
                  <a:srgbClr val="FF0000"/>
                </a:solidFill>
              </a:rPr>
              <a:t>messiah</a:t>
            </a:r>
            <a:r>
              <a:rPr lang="en-US" dirty="0" smtClean="0"/>
              <a:t> or deliverer (savior) sent by God</a:t>
            </a:r>
          </a:p>
          <a:p>
            <a:r>
              <a:rPr lang="en-US" dirty="0" smtClean="0"/>
              <a:t>According to their faith, God helps the Jews at various points in their history</a:t>
            </a:r>
          </a:p>
          <a:p>
            <a:r>
              <a:rPr lang="en-US" dirty="0" smtClean="0"/>
              <a:t>To remember this, the Jews celebrate holidays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Jewish Holidays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Passover</a:t>
            </a:r>
          </a:p>
          <a:p>
            <a:pPr lvl="1"/>
            <a:r>
              <a:rPr lang="en-US" dirty="0" smtClean="0"/>
              <a:t>Celebrates God’s passing over of the Jews during the final plague in Egypt</a:t>
            </a:r>
          </a:p>
          <a:p>
            <a:endParaRPr lang="en-US" dirty="0"/>
          </a:p>
        </p:txBody>
      </p:sp>
      <p:pic>
        <p:nvPicPr>
          <p:cNvPr id="4" name="Picture 3" descr="pass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124200"/>
            <a:ext cx="45720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Jewish Holidays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Rosh </a:t>
            </a:r>
            <a:r>
              <a:rPr lang="en-US" dirty="0" err="1" smtClean="0"/>
              <a:t>Hoshana</a:t>
            </a:r>
            <a:r>
              <a:rPr lang="en-US" dirty="0" smtClean="0"/>
              <a:t>:  Celebrates the Jewish New Year</a:t>
            </a:r>
          </a:p>
          <a:p>
            <a:r>
              <a:rPr lang="en-US" dirty="0" smtClean="0"/>
              <a:t>Yom Kippur:  To make amends for sins of the past year</a:t>
            </a:r>
          </a:p>
          <a:p>
            <a:r>
              <a:rPr lang="en-US" dirty="0" smtClean="0"/>
              <a:t>Hanukkah:  To celebrate the </a:t>
            </a:r>
            <a:r>
              <a:rPr lang="en-US" dirty="0" err="1" smtClean="0"/>
              <a:t>Maccabee’s</a:t>
            </a:r>
            <a:r>
              <a:rPr lang="en-US" dirty="0" smtClean="0"/>
              <a:t> victory reclaiming the temple </a:t>
            </a:r>
            <a:endParaRPr lang="en-US" dirty="0"/>
          </a:p>
        </p:txBody>
      </p:sp>
      <p:pic>
        <p:nvPicPr>
          <p:cNvPr id="4" name="Picture 3" descr="imagesCA7OA4D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267200"/>
            <a:ext cx="1924050" cy="23812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</TotalTime>
  <Words>310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Israel and Judaism</vt:lpstr>
      <vt:lpstr>Israel’s History</vt:lpstr>
      <vt:lpstr>Israel’s History</vt:lpstr>
      <vt:lpstr>Israel’s History</vt:lpstr>
      <vt:lpstr>Israel’s History</vt:lpstr>
      <vt:lpstr>Judaism</vt:lpstr>
      <vt:lpstr>Jewish Holidays</vt:lpstr>
      <vt:lpstr>Jewish Holidays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Israel and Judaism</dc:title>
  <dc:creator>Gary Fasula</dc:creator>
  <cp:lastModifiedBy>Gary Fasula</cp:lastModifiedBy>
  <cp:revision>1</cp:revision>
  <dcterms:created xsi:type="dcterms:W3CDTF">2012-10-15T02:22:50Z</dcterms:created>
  <dcterms:modified xsi:type="dcterms:W3CDTF">2012-10-15T03:29:14Z</dcterms:modified>
</cp:coreProperties>
</file>