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B5A206-EEA5-4346-BF4A-B6C0466C2F04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51DAC-FD7C-40D6-83EE-C374132DBF03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B5A206-EEA5-4346-BF4A-B6C0466C2F04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51DAC-FD7C-40D6-83EE-C374132DB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B5A206-EEA5-4346-BF4A-B6C0466C2F04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51DAC-FD7C-40D6-83EE-C374132DB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B5A206-EEA5-4346-BF4A-B6C0466C2F04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51DAC-FD7C-40D6-83EE-C374132DB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B5A206-EEA5-4346-BF4A-B6C0466C2F04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51DAC-FD7C-40D6-83EE-C374132DBF0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B5A206-EEA5-4346-BF4A-B6C0466C2F04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51DAC-FD7C-40D6-83EE-C374132DB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B5A206-EEA5-4346-BF4A-B6C0466C2F04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51DAC-FD7C-40D6-83EE-C374132DBF0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B5A206-EEA5-4346-BF4A-B6C0466C2F04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51DAC-FD7C-40D6-83EE-C374132DB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B5A206-EEA5-4346-BF4A-B6C0466C2F04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51DAC-FD7C-40D6-83EE-C374132DB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B5A206-EEA5-4346-BF4A-B6C0466C2F04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51DAC-FD7C-40D6-83EE-C374132DB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BB5A206-EEA5-4346-BF4A-B6C0466C2F04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B851DAC-FD7C-40D6-83EE-C374132DB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BB5A206-EEA5-4346-BF4A-B6C0466C2F04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B851DAC-FD7C-40D6-83EE-C374132DBF0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Fall of Ancient Greece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Athenian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 with Persia over</a:t>
            </a:r>
          </a:p>
          <a:p>
            <a:r>
              <a:rPr lang="en-US" dirty="0" smtClean="0"/>
              <a:t>Greeks still do not want to take a chance and form alliances.  This was called the </a:t>
            </a:r>
            <a:r>
              <a:rPr lang="en-US" dirty="0" err="1" smtClean="0"/>
              <a:t>Delian</a:t>
            </a:r>
            <a:r>
              <a:rPr lang="en-US" dirty="0" smtClean="0"/>
              <a:t> League.  Stay organized = Persia</a:t>
            </a:r>
          </a:p>
          <a:p>
            <a:pPr lvl="1"/>
            <a:r>
              <a:rPr lang="en-US" dirty="0" smtClean="0"/>
              <a:t>Sparta was left out</a:t>
            </a:r>
          </a:p>
          <a:p>
            <a:pPr lvl="1"/>
            <a:r>
              <a:rPr lang="en-US" dirty="0" smtClean="0"/>
              <a:t>Athens slowly dominates and </a:t>
            </a:r>
            <a:r>
              <a:rPr lang="en-US" dirty="0" err="1" smtClean="0"/>
              <a:t>Delian</a:t>
            </a:r>
            <a:r>
              <a:rPr lang="en-US" dirty="0" smtClean="0"/>
              <a:t> League becomes an Athenian Empire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Peloponnesian </a:t>
            </a:r>
            <a:br>
              <a:rPr lang="en-US" dirty="0" smtClean="0"/>
            </a:br>
            <a:r>
              <a:rPr lang="en-US" dirty="0" smtClean="0"/>
              <a:t>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Athenian Empire becoming more rich and powerful.</a:t>
            </a:r>
          </a:p>
          <a:p>
            <a:r>
              <a:rPr lang="en-US" dirty="0" smtClean="0"/>
              <a:t>Other city states, including Sparta, rebel and war starts.  Lasts 25 years.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Pericles Funeral 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addresses the crowd and they honor those lost in war.</a:t>
            </a:r>
          </a:p>
          <a:p>
            <a:r>
              <a:rPr lang="en-US" dirty="0" smtClean="0"/>
              <a:t>Points out that all Athenians are part of a community</a:t>
            </a:r>
          </a:p>
          <a:p>
            <a:r>
              <a:rPr lang="en-US" dirty="0" smtClean="0"/>
              <a:t>They all follow laws and have rights and must defend their city.</a:t>
            </a:r>
          </a:p>
          <a:p>
            <a:r>
              <a:rPr lang="en-US" dirty="0" smtClean="0"/>
              <a:t>Gave the people courage to keep fighting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Athens Loses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Sparta = strong army</a:t>
            </a:r>
          </a:p>
          <a:p>
            <a:r>
              <a:rPr lang="en-US" dirty="0" smtClean="0"/>
              <a:t>Athens = strong navy</a:t>
            </a:r>
          </a:p>
          <a:p>
            <a:r>
              <a:rPr lang="en-US" dirty="0" smtClean="0"/>
              <a:t>Pericles knew army would lose a land battle, so people and farmers live behind city walls.</a:t>
            </a:r>
          </a:p>
          <a:p>
            <a:pPr lvl="1"/>
            <a:r>
              <a:rPr lang="en-US" dirty="0" smtClean="0"/>
              <a:t>Safe from Spartan soldiers</a:t>
            </a:r>
          </a:p>
          <a:p>
            <a:pPr lvl="1"/>
            <a:r>
              <a:rPr lang="en-US" dirty="0" smtClean="0"/>
              <a:t>Navy delivers supplies to the city</a:t>
            </a:r>
            <a:endParaRPr lang="en-US" dirty="0"/>
          </a:p>
          <a:p>
            <a:r>
              <a:rPr lang="en-US" dirty="0" smtClean="0"/>
              <a:t>City is overcrowded, eventually disease spreads throughout.  Pericles dies.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Athens Loses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War still lasts another 25 years.</a:t>
            </a:r>
          </a:p>
          <a:p>
            <a:r>
              <a:rPr lang="en-US" dirty="0" smtClean="0"/>
              <a:t>Spartans can’t compete with Athenian navy.</a:t>
            </a:r>
          </a:p>
          <a:p>
            <a:pPr lvl="1"/>
            <a:r>
              <a:rPr lang="en-US" dirty="0" smtClean="0"/>
              <a:t>Make a deal with the Persians to destroy the Athenian fleet.</a:t>
            </a:r>
          </a:p>
          <a:p>
            <a:pPr lvl="1"/>
            <a:r>
              <a:rPr lang="en-US" dirty="0" smtClean="0"/>
              <a:t>They do and Athens surrenders.</a:t>
            </a:r>
          </a:p>
          <a:p>
            <a:r>
              <a:rPr lang="en-US" dirty="0" smtClean="0"/>
              <a:t>Sparta tries to rule but war breaks out again among the city-states</a:t>
            </a:r>
          </a:p>
          <a:p>
            <a:r>
              <a:rPr lang="en-US" dirty="0" smtClean="0"/>
              <a:t>All Greek city-states weakened after decades of war.</a:t>
            </a:r>
          </a:p>
          <a:p>
            <a:r>
              <a:rPr lang="en-US" dirty="0" smtClean="0"/>
              <a:t>Fail to realize the power of the Macedonian Army growing up North.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</TotalTime>
  <Words>237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Fall of Ancient Greece</vt:lpstr>
      <vt:lpstr>The Athenian Empire</vt:lpstr>
      <vt:lpstr>Peloponnesian  War</vt:lpstr>
      <vt:lpstr>Pericles Funeral Oration</vt:lpstr>
      <vt:lpstr>Athens Loses</vt:lpstr>
      <vt:lpstr>Athens Loses</vt:lpstr>
    </vt:vector>
  </TitlesOfParts>
  <Company>Deer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of Ancient Greece</dc:title>
  <dc:creator>%FULLNAME%</dc:creator>
  <cp:lastModifiedBy>%FULLNAME%</cp:lastModifiedBy>
  <cp:revision>2</cp:revision>
  <dcterms:created xsi:type="dcterms:W3CDTF">2013-02-11T15:51:59Z</dcterms:created>
  <dcterms:modified xsi:type="dcterms:W3CDTF">2013-02-11T16:07:12Z</dcterms:modified>
</cp:coreProperties>
</file>