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281C3-CDBC-4C5A-8CA4-42284AD106A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86FA2-0FAB-4C6E-A027-B3DE7DD3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86FA2-0FAB-4C6E-A027-B3DE7DD37F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5F4C35-1163-4E38-BC07-E8C86DD5D11B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189342-D88F-4EDC-B0E1-C95BD6560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F4C35-1163-4E38-BC07-E8C86DD5D11B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89342-D88F-4EDC-B0E1-C95BD6560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F5F4C35-1163-4E38-BC07-E8C86DD5D11B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189342-D88F-4EDC-B0E1-C95BD6560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F4C35-1163-4E38-BC07-E8C86DD5D11B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89342-D88F-4EDC-B0E1-C95BD6560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5F4C35-1163-4E38-BC07-E8C86DD5D11B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8189342-D88F-4EDC-B0E1-C95BD6560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F4C35-1163-4E38-BC07-E8C86DD5D11B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89342-D88F-4EDC-B0E1-C95BD6560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F4C35-1163-4E38-BC07-E8C86DD5D11B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89342-D88F-4EDC-B0E1-C95BD6560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F4C35-1163-4E38-BC07-E8C86DD5D11B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89342-D88F-4EDC-B0E1-C95BD6560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5F4C35-1163-4E38-BC07-E8C86DD5D11B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89342-D88F-4EDC-B0E1-C95BD6560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F4C35-1163-4E38-BC07-E8C86DD5D11B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89342-D88F-4EDC-B0E1-C95BD6560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F4C35-1163-4E38-BC07-E8C86DD5D11B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89342-D88F-4EDC-B0E1-C95BD6560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F5F4C35-1163-4E38-BC07-E8C86DD5D11B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189342-D88F-4EDC-B0E1-C95BD6560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Civilizations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Mesopotamia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all Shared.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People </a:t>
            </a:r>
            <a:r>
              <a:rPr lang="en-US" dirty="0"/>
              <a:t>begin to settle along rivers because of the need for fresh </a:t>
            </a:r>
            <a:r>
              <a:rPr lang="en-US" dirty="0" smtClean="0"/>
              <a:t>water</a:t>
            </a:r>
            <a:r>
              <a:rPr lang="en-US" dirty="0"/>
              <a:t>.</a:t>
            </a:r>
          </a:p>
          <a:p>
            <a:r>
              <a:rPr lang="en-US" dirty="0" smtClean="0"/>
              <a:t>Need </a:t>
            </a:r>
            <a:r>
              <a:rPr lang="en-US" dirty="0"/>
              <a:t>water for:  crops, animals, themselves, everything you </a:t>
            </a:r>
            <a:r>
              <a:rPr lang="en-US" dirty="0" smtClean="0"/>
              <a:t>use water </a:t>
            </a:r>
            <a:r>
              <a:rPr lang="en-US" dirty="0"/>
              <a:t>for</a:t>
            </a:r>
          </a:p>
          <a:p>
            <a:r>
              <a:rPr lang="en-US" dirty="0" smtClean="0"/>
              <a:t>The </a:t>
            </a:r>
            <a:r>
              <a:rPr lang="en-US" dirty="0"/>
              <a:t>first four civilizations to show up are located in </a:t>
            </a:r>
            <a:r>
              <a:rPr lang="en-US" dirty="0" smtClean="0"/>
              <a:t>Mesopotamia, Egypt</a:t>
            </a:r>
            <a:r>
              <a:rPr lang="en-US" dirty="0"/>
              <a:t>, China, and </a:t>
            </a:r>
            <a:r>
              <a:rPr lang="en-US" dirty="0" smtClean="0"/>
              <a:t>India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all developed along rivers and used them to help </a:t>
            </a:r>
            <a:r>
              <a:rPr lang="en-US" dirty="0" smtClean="0"/>
              <a:t>survive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all farmed and used irrigation to get water to the </a:t>
            </a:r>
            <a:r>
              <a:rPr lang="en-US" dirty="0" smtClean="0"/>
              <a:t>crops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all had to worry about flooding and figure out some </a:t>
            </a:r>
            <a:r>
              <a:rPr lang="en-US" dirty="0" smtClean="0"/>
              <a:t>sort of </a:t>
            </a:r>
            <a:r>
              <a:rPr lang="en-US" dirty="0"/>
              <a:t>defense and when to harvest their crops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Mesopotamia:  The land between 2 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Civilizations</a:t>
            </a:r>
            <a:r>
              <a:rPr lang="en-US" dirty="0" smtClean="0"/>
              <a:t> are complex societies</a:t>
            </a:r>
          </a:p>
          <a:p>
            <a:r>
              <a:rPr lang="en-US" dirty="0" smtClean="0"/>
              <a:t>Rivers were very important</a:t>
            </a:r>
          </a:p>
          <a:p>
            <a:pPr lvl="1"/>
            <a:r>
              <a:rPr lang="en-US" dirty="0" smtClean="0"/>
              <a:t>Used for transportation</a:t>
            </a:r>
          </a:p>
          <a:p>
            <a:pPr lvl="1"/>
            <a:r>
              <a:rPr lang="en-US" dirty="0" smtClean="0"/>
              <a:t>They could water enough crops to feed large groups of people</a:t>
            </a:r>
          </a:p>
          <a:p>
            <a:pPr lvl="1"/>
            <a:r>
              <a:rPr lang="en-US" dirty="0" smtClean="0"/>
              <a:t>Without having to worry about basic needs, people had time to think of other things and do other jobs; </a:t>
            </a:r>
            <a:r>
              <a:rPr lang="en-US" dirty="0" smtClean="0">
                <a:solidFill>
                  <a:srgbClr val="FF0000"/>
                </a:solidFill>
              </a:rPr>
              <a:t>Specialization</a:t>
            </a:r>
          </a:p>
          <a:p>
            <a:r>
              <a:rPr lang="en-US" dirty="0" smtClean="0"/>
              <a:t>The 2 rivers are the </a:t>
            </a:r>
            <a:r>
              <a:rPr lang="en-US" dirty="0" smtClean="0">
                <a:solidFill>
                  <a:srgbClr val="FF0000"/>
                </a:solidFill>
              </a:rPr>
              <a:t>Tigris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FF0000"/>
                </a:solidFill>
              </a:rPr>
              <a:t>Euphrates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Irrigation</a:t>
            </a:r>
            <a:r>
              <a:rPr lang="en-US" dirty="0" smtClean="0"/>
              <a:t>:  the building of walls, canals, and ditches to water crops and control flooding</a:t>
            </a:r>
          </a:p>
          <a:p>
            <a:r>
              <a:rPr lang="en-US" dirty="0" smtClean="0"/>
              <a:t>Flooding is both good and bad</a:t>
            </a:r>
          </a:p>
          <a:p>
            <a:pPr lvl="1"/>
            <a:r>
              <a:rPr lang="en-US" dirty="0" smtClean="0"/>
              <a:t>Good</a:t>
            </a:r>
            <a:r>
              <a:rPr lang="en-US" dirty="0" smtClean="0"/>
              <a:t>:  brings fresh soil</a:t>
            </a:r>
          </a:p>
          <a:p>
            <a:pPr lvl="1"/>
            <a:r>
              <a:rPr lang="en-US" dirty="0" smtClean="0"/>
              <a:t>Bad:  washes crops away if not harvested in time</a:t>
            </a:r>
            <a:endParaRPr lang="en-US" dirty="0" smtClean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Mesopotamia is not a civilization.  It is a region where a bunch of different peoples lived.</a:t>
            </a:r>
          </a:p>
          <a:p>
            <a:r>
              <a:rPr lang="en-US" dirty="0" smtClean="0"/>
              <a:t>Many different groups came to power over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group to come to power</a:t>
            </a:r>
          </a:p>
          <a:p>
            <a:r>
              <a:rPr lang="en-US" dirty="0" smtClean="0"/>
              <a:t>Organized into city-states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City-state</a:t>
            </a:r>
            <a:r>
              <a:rPr lang="en-US" dirty="0" smtClean="0"/>
              <a:t> had its own government (was its own country)  Sumerian cities were not united.</a:t>
            </a:r>
          </a:p>
          <a:p>
            <a:pPr lvl="1"/>
            <a:r>
              <a:rPr lang="en-US" dirty="0" smtClean="0"/>
              <a:t>The city-states were often at war with one another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Polytheistic</a:t>
            </a:r>
            <a:r>
              <a:rPr lang="en-US" dirty="0" smtClean="0"/>
              <a:t>-believe in many gods and goddesses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Ziggurat</a:t>
            </a:r>
            <a:r>
              <a:rPr lang="en-US" dirty="0" smtClean="0"/>
              <a:t>-religious temple</a:t>
            </a:r>
          </a:p>
          <a:p>
            <a:r>
              <a:rPr lang="en-US" dirty="0" smtClean="0"/>
              <a:t>Kings and leaders were probably war heroes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main classes of people</a:t>
            </a:r>
          </a:p>
          <a:p>
            <a:pPr lvl="1"/>
            <a:r>
              <a:rPr lang="en-US" dirty="0" smtClean="0"/>
              <a:t>Upper: kings, priests, </a:t>
            </a:r>
            <a:r>
              <a:rPr lang="en-US" dirty="0" err="1" smtClean="0"/>
              <a:t>gov</a:t>
            </a:r>
            <a:r>
              <a:rPr lang="en-US" dirty="0" smtClean="0"/>
              <a:t>. officials</a:t>
            </a:r>
          </a:p>
          <a:p>
            <a:pPr lvl="1"/>
            <a:r>
              <a:rPr lang="en-US" dirty="0" smtClean="0"/>
              <a:t>Middle:  </a:t>
            </a:r>
            <a:r>
              <a:rPr lang="en-US" dirty="0" smtClean="0">
                <a:solidFill>
                  <a:srgbClr val="FF0000"/>
                </a:solidFill>
              </a:rPr>
              <a:t>artisans</a:t>
            </a:r>
            <a:r>
              <a:rPr lang="en-US" dirty="0" smtClean="0"/>
              <a:t> (skilled workers) merchants, farmers and fishermen</a:t>
            </a:r>
          </a:p>
          <a:p>
            <a:pPr lvl="1"/>
            <a:r>
              <a:rPr lang="en-US" dirty="0" smtClean="0"/>
              <a:t>Lower:  enslaved people</a:t>
            </a:r>
          </a:p>
          <a:p>
            <a:r>
              <a:rPr lang="en-US" dirty="0" smtClean="0"/>
              <a:t>Slavery was not based off of skin color</a:t>
            </a:r>
          </a:p>
          <a:p>
            <a:pPr lvl="1"/>
            <a:r>
              <a:rPr lang="en-US" dirty="0" smtClean="0"/>
              <a:t>They were prisoners of war or simply owed money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Mesopotamia-the cradle of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Invented many things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Cuneiform</a:t>
            </a:r>
            <a:r>
              <a:rPr lang="en-US" dirty="0" smtClean="0"/>
              <a:t>- the first system of writing using wedge shaped marks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Scribes</a:t>
            </a:r>
            <a:r>
              <a:rPr lang="en-US" dirty="0" smtClean="0"/>
              <a:t>- people that were taught to write, only boys, held honored positions in society</a:t>
            </a:r>
          </a:p>
          <a:p>
            <a:pPr lvl="1"/>
            <a:r>
              <a:rPr lang="en-US" dirty="0" smtClean="0"/>
              <a:t>Oldest known story </a:t>
            </a:r>
            <a:r>
              <a:rPr lang="en-US" dirty="0" smtClean="0">
                <a:solidFill>
                  <a:srgbClr val="FF0000"/>
                </a:solidFill>
              </a:rPr>
              <a:t>Epic of Gilgamesh</a:t>
            </a:r>
          </a:p>
          <a:p>
            <a:r>
              <a:rPr lang="en-US" dirty="0" smtClean="0"/>
              <a:t>Some of them we still use today</a:t>
            </a:r>
          </a:p>
          <a:p>
            <a:pPr lvl="1"/>
            <a:r>
              <a:rPr lang="en-US" dirty="0" smtClean="0"/>
              <a:t>Wagon wheel, plow, number system (based off of 60), 60 minute hour, 12 month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Empires of Mesopotamia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Sumer</a:t>
            </a:r>
            <a:r>
              <a:rPr lang="en-US" dirty="0" smtClean="0"/>
              <a:t> was not united and therefore was vulnerable to attacks from large armies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Akkadians</a:t>
            </a:r>
            <a:r>
              <a:rPr lang="en-US" dirty="0" smtClean="0"/>
              <a:t> eventually under </a:t>
            </a:r>
            <a:r>
              <a:rPr lang="en-US" dirty="0" smtClean="0">
                <a:solidFill>
                  <a:srgbClr val="FF0000"/>
                </a:solidFill>
              </a:rPr>
              <a:t>King Sargon </a:t>
            </a:r>
            <a:r>
              <a:rPr lang="en-US" dirty="0" smtClean="0"/>
              <a:t>conquered Sumer and all of Mesopotamia</a:t>
            </a:r>
          </a:p>
          <a:p>
            <a:r>
              <a:rPr lang="en-US" dirty="0" smtClean="0"/>
              <a:t>He set up the world’s first </a:t>
            </a:r>
            <a:r>
              <a:rPr lang="en-US" dirty="0" smtClean="0">
                <a:solidFill>
                  <a:srgbClr val="FF0000"/>
                </a:solidFill>
              </a:rPr>
              <a:t>empire</a:t>
            </a:r>
            <a:r>
              <a:rPr lang="en-US" dirty="0" smtClean="0"/>
              <a:t>- a group of many lands under one ruler</a:t>
            </a:r>
          </a:p>
          <a:p>
            <a:r>
              <a:rPr lang="en-US" dirty="0" smtClean="0"/>
              <a:t>After Sargon’s death the </a:t>
            </a:r>
            <a:r>
              <a:rPr lang="en-US" dirty="0" err="1" smtClean="0"/>
              <a:t>Akkadians</a:t>
            </a:r>
            <a:r>
              <a:rPr lang="en-US" dirty="0" smtClean="0"/>
              <a:t> lost power to the </a:t>
            </a:r>
            <a:r>
              <a:rPr lang="en-US" dirty="0" smtClean="0">
                <a:solidFill>
                  <a:srgbClr val="FF0000"/>
                </a:solidFill>
              </a:rPr>
              <a:t>Babylonians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Their leader </a:t>
            </a:r>
            <a:r>
              <a:rPr lang="en-US" dirty="0" smtClean="0">
                <a:solidFill>
                  <a:srgbClr val="FF0000"/>
                </a:solidFill>
              </a:rPr>
              <a:t>Hammurabi</a:t>
            </a:r>
            <a:r>
              <a:rPr lang="en-US" dirty="0" smtClean="0"/>
              <a:t> created the Babylonian Empire.</a:t>
            </a:r>
          </a:p>
          <a:p>
            <a:r>
              <a:rPr lang="en-US" dirty="0" smtClean="0"/>
              <a:t>Hammurabi is best remembered for creating his code of laws.</a:t>
            </a:r>
          </a:p>
          <a:p>
            <a:pPr lvl="1"/>
            <a:r>
              <a:rPr lang="en-US" dirty="0" smtClean="0"/>
              <a:t>It was the first set of written laws, everyone knew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1014</TotalTime>
  <Words>475</Words>
  <Application>Microsoft Office PowerPoint</Application>
  <PresentationFormat>On-screen Show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Early Civilizations</vt:lpstr>
      <vt:lpstr>Things all Shared.</vt:lpstr>
      <vt:lpstr>Mesopotamia:  The land between 2 Rivers</vt:lpstr>
      <vt:lpstr>Mesopotamia</vt:lpstr>
      <vt:lpstr>Sumer</vt:lpstr>
      <vt:lpstr>Sumer</vt:lpstr>
      <vt:lpstr>Mesopotamia-the cradle of civilization</vt:lpstr>
      <vt:lpstr>Empires of Mesopotamia</vt:lpstr>
      <vt:lpstr>Slide 9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Civilizations</dc:title>
  <dc:creator>%FULLNAME%</dc:creator>
  <cp:lastModifiedBy>%FULLNAME%</cp:lastModifiedBy>
  <cp:revision>12</cp:revision>
  <dcterms:created xsi:type="dcterms:W3CDTF">2012-09-25T15:57:04Z</dcterms:created>
  <dcterms:modified xsi:type="dcterms:W3CDTF">2012-10-01T15:08:30Z</dcterms:modified>
</cp:coreProperties>
</file>