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B9B9C0-1167-4F44-8198-66740D98127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D8354-329A-4A1F-8C63-40F024E5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Connecting Science with </a:t>
            </a:r>
            <a:br>
              <a:rPr lang="en-US" dirty="0" smtClean="0"/>
            </a:br>
            <a:r>
              <a:rPr lang="en-US" dirty="0" smtClean="0"/>
              <a:t>Other Subjects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Strategies for Comprehending Science Textbooks</a:t>
            </a:r>
          </a:p>
          <a:p>
            <a:pPr lvl="1"/>
            <a:r>
              <a:rPr lang="en-US" dirty="0" smtClean="0"/>
              <a:t>Pre-reading Strategies</a:t>
            </a:r>
          </a:p>
          <a:p>
            <a:pPr lvl="2"/>
            <a:r>
              <a:rPr lang="en-US" dirty="0" smtClean="0"/>
              <a:t>Predictions</a:t>
            </a:r>
          </a:p>
          <a:p>
            <a:pPr lvl="1"/>
            <a:r>
              <a:rPr lang="en-US" dirty="0" smtClean="0"/>
              <a:t>Using strategies during reading</a:t>
            </a:r>
          </a:p>
          <a:p>
            <a:pPr lvl="2"/>
            <a:r>
              <a:rPr lang="en-US" dirty="0" smtClean="0"/>
              <a:t>Comprehension</a:t>
            </a:r>
          </a:p>
          <a:p>
            <a:pPr lvl="2"/>
            <a:r>
              <a:rPr lang="en-US" dirty="0" smtClean="0"/>
              <a:t>Clarifying terms</a:t>
            </a:r>
          </a:p>
          <a:p>
            <a:pPr lvl="2"/>
            <a:r>
              <a:rPr lang="en-US" dirty="0" smtClean="0"/>
              <a:t>Main idea and details</a:t>
            </a:r>
          </a:p>
          <a:p>
            <a:pPr lvl="2"/>
            <a:r>
              <a:rPr lang="en-US" dirty="0" smtClean="0"/>
              <a:t>Paraphrasing and summarizing</a:t>
            </a:r>
          </a:p>
          <a:p>
            <a:pPr lvl="2"/>
            <a:r>
              <a:rPr lang="en-US" dirty="0" smtClean="0"/>
              <a:t>Making inferences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Science and Literacy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Strategies for comprehending Science textbooks</a:t>
            </a:r>
          </a:p>
          <a:p>
            <a:pPr lvl="1"/>
            <a:r>
              <a:rPr lang="en-US" dirty="0" smtClean="0"/>
              <a:t>Post strategies</a:t>
            </a:r>
          </a:p>
          <a:p>
            <a:pPr lvl="2"/>
            <a:r>
              <a:rPr lang="en-US" dirty="0" smtClean="0"/>
              <a:t>Link text ideas with their prior knowledge and experience</a:t>
            </a:r>
          </a:p>
          <a:p>
            <a:pPr lvl="2"/>
            <a:r>
              <a:rPr lang="en-US" dirty="0" smtClean="0"/>
              <a:t>Make connections between main ideas and supporting details</a:t>
            </a:r>
          </a:p>
          <a:p>
            <a:pPr lvl="2"/>
            <a:r>
              <a:rPr lang="en-US" dirty="0" smtClean="0"/>
              <a:t>Recognize and think about text statements that conflict with their own main ideas</a:t>
            </a:r>
          </a:p>
          <a:p>
            <a:pPr lvl="2"/>
            <a:r>
              <a:rPr lang="en-US" dirty="0" smtClean="0"/>
              <a:t>Work to resolve confusion over concepts</a:t>
            </a:r>
          </a:p>
          <a:p>
            <a:pPr lvl="2"/>
            <a:r>
              <a:rPr lang="en-US" dirty="0" smtClean="0"/>
              <a:t>Use concepts presented in text to explain other real-world phenomena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Science and Literacy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in Science</a:t>
            </a:r>
          </a:p>
          <a:p>
            <a:pPr lvl="1"/>
            <a:r>
              <a:rPr lang="en-US" dirty="0" smtClean="0"/>
              <a:t>Forces students to consider their audience, clarify their questions, organize and present their data more clearly, and form more secure links among data, prior knowledge, and conclusions.</a:t>
            </a:r>
          </a:p>
          <a:p>
            <a:pPr lvl="1"/>
            <a:r>
              <a:rPr lang="en-US" dirty="0" smtClean="0"/>
              <a:t>Writing can take place in journals or science notebooks</a:t>
            </a:r>
          </a:p>
          <a:p>
            <a:pPr lvl="1"/>
            <a:r>
              <a:rPr lang="en-US" dirty="0" smtClean="0"/>
              <a:t>Can also take place in general response questions.  Make the students write in complete sentences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Science and Literacy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Making connections between the two help students get a more complete picture of the world and humans place in it.</a:t>
            </a:r>
          </a:p>
          <a:p>
            <a:pPr lvl="1"/>
            <a:r>
              <a:rPr lang="en-US" dirty="0" smtClean="0"/>
              <a:t>Describe how science and technology have changed transportation, communication, medicine agriculture, industry, and recreation</a:t>
            </a:r>
          </a:p>
          <a:p>
            <a:pPr lvl="1"/>
            <a:r>
              <a:rPr lang="en-US" dirty="0" smtClean="0"/>
              <a:t>Explain how science and technology have changed the ways people meet their basic needs</a:t>
            </a:r>
          </a:p>
          <a:p>
            <a:pPr lvl="1"/>
            <a:r>
              <a:rPr lang="en-US" dirty="0" smtClean="0"/>
              <a:t>Analyze environmental changes brought about by scientific discoveries and logical innovations</a:t>
            </a:r>
          </a:p>
          <a:p>
            <a:pPr lvl="1"/>
            <a:r>
              <a:rPr lang="en-US" dirty="0" smtClean="0"/>
              <a:t>Give examples of contributions </a:t>
            </a:r>
            <a:r>
              <a:rPr lang="en-US" smtClean="0"/>
              <a:t>of </a:t>
            </a:r>
            <a:r>
              <a:rPr lang="en-US" smtClean="0"/>
              <a:t>scientists </a:t>
            </a:r>
            <a:r>
              <a:rPr lang="en-US" dirty="0" smtClean="0"/>
              <a:t>and inventors that have shaped society</a:t>
            </a:r>
          </a:p>
          <a:p>
            <a:pPr lvl="1"/>
            <a:r>
              <a:rPr lang="en-US" dirty="0" smtClean="0"/>
              <a:t>Explain how resources, belief systems, economic factors, and political decisions effect science and technology</a:t>
            </a:r>
          </a:p>
          <a:p>
            <a:pPr lvl="1"/>
            <a:r>
              <a:rPr lang="en-US" dirty="0" smtClean="0"/>
              <a:t>Make predictions about future social, economic factors, and environmental consequence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Science with Social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Quantifying the Real World</a:t>
            </a:r>
          </a:p>
          <a:p>
            <a:pPr lvl="1"/>
            <a:r>
              <a:rPr lang="en-US" dirty="0" smtClean="0"/>
              <a:t>Identifying variables</a:t>
            </a:r>
          </a:p>
          <a:p>
            <a:pPr lvl="1"/>
            <a:r>
              <a:rPr lang="en-US" dirty="0" smtClean="0"/>
              <a:t>Counting objects and events</a:t>
            </a:r>
          </a:p>
          <a:p>
            <a:pPr lvl="1"/>
            <a:r>
              <a:rPr lang="en-US" dirty="0" smtClean="0"/>
              <a:t>Estimating number and size</a:t>
            </a:r>
          </a:p>
          <a:p>
            <a:pPr lvl="1"/>
            <a:r>
              <a:rPr lang="en-US" dirty="0" smtClean="0"/>
              <a:t>Measuring all sorts of things using standard and non standard units</a:t>
            </a:r>
          </a:p>
          <a:p>
            <a:pPr lvl="2"/>
            <a:r>
              <a:rPr lang="en-US" dirty="0" smtClean="0"/>
              <a:t>Standard = Metric and US Customary</a:t>
            </a:r>
          </a:p>
          <a:p>
            <a:pPr lvl="2"/>
            <a:r>
              <a:rPr lang="en-US" dirty="0" smtClean="0"/>
              <a:t>Nonstandard = fists, pencils, etc…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Science with Math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Organizing and Interpreting Data</a:t>
            </a:r>
          </a:p>
          <a:p>
            <a:pPr lvl="1"/>
            <a:r>
              <a:rPr lang="en-US" dirty="0" smtClean="0"/>
              <a:t>Depicting data in pictures and diagrams</a:t>
            </a:r>
          </a:p>
          <a:p>
            <a:pPr lvl="1"/>
            <a:r>
              <a:rPr lang="en-US" dirty="0" smtClean="0"/>
              <a:t>Constructing data tables</a:t>
            </a:r>
          </a:p>
          <a:p>
            <a:pPr lvl="1"/>
            <a:r>
              <a:rPr lang="en-US" dirty="0" smtClean="0"/>
              <a:t>Constructing different kinds of graphs:  bar graphs, histograms, line graphs</a:t>
            </a:r>
          </a:p>
          <a:p>
            <a:pPr lvl="1"/>
            <a:r>
              <a:rPr lang="en-US" dirty="0" smtClean="0"/>
              <a:t>Searching for and expressing patterns in graphs including linear, proportional, geometric, and other relationships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Connecting Science to Math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patterns and relationships</a:t>
            </a:r>
          </a:p>
          <a:p>
            <a:pPr lvl="1"/>
            <a:r>
              <a:rPr lang="en-US" dirty="0" smtClean="0"/>
              <a:t>Using patterns and relationships </a:t>
            </a:r>
            <a:r>
              <a:rPr lang="en-US" dirty="0" smtClean="0"/>
              <a:t>from </a:t>
            </a:r>
            <a:r>
              <a:rPr lang="en-US" dirty="0" smtClean="0"/>
              <a:t>tables and graphs in explaining events and making predictions</a:t>
            </a:r>
          </a:p>
          <a:p>
            <a:pPr lvl="1"/>
            <a:r>
              <a:rPr lang="en-US" dirty="0" smtClean="0"/>
              <a:t>Using ratios, rates</a:t>
            </a:r>
            <a:r>
              <a:rPr lang="en-US" dirty="0" smtClean="0"/>
              <a:t>, </a:t>
            </a:r>
            <a:r>
              <a:rPr lang="en-US" dirty="0" smtClean="0"/>
              <a:t>proportionalities, and formulas in explaining events and making predictions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Science with Math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on numbers</a:t>
            </a:r>
          </a:p>
          <a:p>
            <a:pPr lvl="1"/>
            <a:r>
              <a:rPr lang="en-US" dirty="0" smtClean="0"/>
              <a:t>Adding, subtracting, multiplying, and dividing</a:t>
            </a:r>
          </a:p>
          <a:p>
            <a:pPr lvl="1"/>
            <a:r>
              <a:rPr lang="en-US" dirty="0" smtClean="0"/>
              <a:t>Using fractions, decimals, and percentages</a:t>
            </a:r>
          </a:p>
          <a:p>
            <a:pPr lvl="1"/>
            <a:r>
              <a:rPr lang="en-US" dirty="0" smtClean="0"/>
              <a:t>Calculating averages</a:t>
            </a:r>
          </a:p>
          <a:p>
            <a:pPr lvl="1"/>
            <a:r>
              <a:rPr lang="en-US" dirty="0" smtClean="0"/>
              <a:t>Estimating probabilities</a:t>
            </a:r>
          </a:p>
          <a:p>
            <a:pPr lvl="1"/>
            <a:r>
              <a:rPr lang="en-US" dirty="0" smtClean="0"/>
              <a:t>Calculating products, ratios, and rates</a:t>
            </a:r>
          </a:p>
          <a:p>
            <a:pPr lvl="1"/>
            <a:r>
              <a:rPr lang="en-US" dirty="0" smtClean="0"/>
              <a:t>Recognizing equalities, and inequalities</a:t>
            </a:r>
          </a:p>
          <a:p>
            <a:pPr lvl="1"/>
            <a:r>
              <a:rPr lang="en-US" dirty="0" smtClean="0"/>
              <a:t>Constructing proportionalities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Science and Math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Displaying </a:t>
            </a:r>
            <a:r>
              <a:rPr lang="en-US" dirty="0" smtClean="0"/>
              <a:t>data, have </a:t>
            </a:r>
            <a:r>
              <a:rPr lang="en-US" dirty="0" smtClean="0"/>
              <a:t>students compare data, see relationships and patterns, and communicate their data to other people</a:t>
            </a:r>
          </a:p>
          <a:p>
            <a:r>
              <a:rPr lang="en-US" dirty="0" smtClean="0"/>
              <a:t>Types of graphs</a:t>
            </a:r>
          </a:p>
          <a:p>
            <a:pPr lvl="1"/>
            <a:r>
              <a:rPr lang="en-US" dirty="0" smtClean="0"/>
              <a:t>Bar graphs</a:t>
            </a:r>
          </a:p>
          <a:p>
            <a:pPr lvl="1"/>
            <a:r>
              <a:rPr lang="en-US" dirty="0" smtClean="0"/>
              <a:t>Line graphs</a:t>
            </a:r>
          </a:p>
          <a:p>
            <a:pPr lvl="1"/>
            <a:r>
              <a:rPr lang="en-US" dirty="0" smtClean="0"/>
              <a:t>Stem and leaf plots</a:t>
            </a:r>
          </a:p>
          <a:p>
            <a:pPr lvl="1"/>
            <a:r>
              <a:rPr lang="en-US" dirty="0" smtClean="0"/>
              <a:t>Line plots</a:t>
            </a:r>
          </a:p>
          <a:p>
            <a:pPr lvl="1"/>
            <a:r>
              <a:rPr lang="en-US" dirty="0" smtClean="0"/>
              <a:t>Histograms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Organizing and Interpreting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Metric System is used exclusively in science</a:t>
            </a:r>
          </a:p>
          <a:p>
            <a:r>
              <a:rPr lang="en-US" dirty="0" smtClean="0"/>
              <a:t>Metric System is also used exclusively in all English speaking countries, except the United States</a:t>
            </a:r>
          </a:p>
          <a:p>
            <a:r>
              <a:rPr lang="en-US" dirty="0" smtClean="0"/>
              <a:t>Metric system is easier to learn because it is in base 10</a:t>
            </a:r>
          </a:p>
          <a:p>
            <a:r>
              <a:rPr lang="en-US" dirty="0" smtClean="0"/>
              <a:t>American kids must learn both systems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Science, Math, and the Metric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predictions from collected data</a:t>
            </a:r>
          </a:p>
          <a:p>
            <a:r>
              <a:rPr lang="en-US" dirty="0" smtClean="0"/>
              <a:t>Formulate and test possible relationships between variables in the science/mathematics activities performed</a:t>
            </a:r>
          </a:p>
          <a:p>
            <a:r>
              <a:rPr lang="en-US" dirty="0" smtClean="0"/>
              <a:t>Construct hypotheses about possible patterns of change in their obtained data</a:t>
            </a:r>
          </a:p>
          <a:p>
            <a:r>
              <a:rPr lang="en-US" dirty="0" smtClean="0"/>
              <a:t>Draw conclusions and inferences from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Patterns and Relationships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Science and Reading</a:t>
            </a:r>
          </a:p>
          <a:p>
            <a:pPr lvl="1"/>
            <a:r>
              <a:rPr lang="en-US" dirty="0" smtClean="0"/>
              <a:t>Prior knowledge and Comprehending Science Text</a:t>
            </a:r>
          </a:p>
          <a:p>
            <a:pPr lvl="2"/>
            <a:r>
              <a:rPr lang="en-US" dirty="0" smtClean="0"/>
              <a:t>Investigation first, reading second</a:t>
            </a:r>
          </a:p>
          <a:p>
            <a:pPr lvl="2"/>
            <a:r>
              <a:rPr lang="en-US" dirty="0" smtClean="0"/>
              <a:t>Students need multiple experiences with hands-on, minds-on activities to develop connected, accurate, and useful knowledge.  Students must be able to rely on this when </a:t>
            </a:r>
            <a:r>
              <a:rPr lang="en-US" dirty="0" smtClean="0"/>
              <a:t>read </a:t>
            </a:r>
            <a:r>
              <a:rPr lang="en-US" dirty="0" smtClean="0"/>
              <a:t>science books</a:t>
            </a:r>
          </a:p>
          <a:p>
            <a:r>
              <a:rPr lang="en-US" dirty="0" smtClean="0"/>
              <a:t>Access to Prior Knowledge</a:t>
            </a:r>
          </a:p>
          <a:p>
            <a:pPr lvl="1"/>
            <a:r>
              <a:rPr lang="en-US" dirty="0" smtClean="0"/>
              <a:t>Write initial descriptions and explanations of phenomena</a:t>
            </a:r>
          </a:p>
          <a:p>
            <a:pPr lvl="1"/>
            <a:r>
              <a:rPr lang="en-US" dirty="0" smtClean="0"/>
              <a:t>Construct concept maps of what they know</a:t>
            </a:r>
          </a:p>
          <a:p>
            <a:pPr lvl="1"/>
            <a:r>
              <a:rPr lang="en-US" dirty="0" smtClean="0"/>
              <a:t>Draw pictures and labeled diagrams of events</a:t>
            </a:r>
          </a:p>
          <a:p>
            <a:pPr lvl="1"/>
            <a:r>
              <a:rPr lang="en-US" dirty="0" smtClean="0"/>
              <a:t>Present their ideas to the class so that alternate descriptions and explanations might be considered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Science and Literacy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647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Chapter 9</vt:lpstr>
      <vt:lpstr>Connecting Science with Math</vt:lpstr>
      <vt:lpstr>Connecting Science to Math</vt:lpstr>
      <vt:lpstr>Connecting Science with Math </vt:lpstr>
      <vt:lpstr>Connecting Science and Math</vt:lpstr>
      <vt:lpstr>Organizing and Interpreting data</vt:lpstr>
      <vt:lpstr>Science, Math, and the Metric System</vt:lpstr>
      <vt:lpstr>Using Patterns and Relationships</vt:lpstr>
      <vt:lpstr>Connecting Science and Literacy</vt:lpstr>
      <vt:lpstr>Connecting Science and Literacy</vt:lpstr>
      <vt:lpstr>Connecting Science and Literacy</vt:lpstr>
      <vt:lpstr>Connecting Science and Literacy</vt:lpstr>
      <vt:lpstr>Connecting Science with Social Studies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Gary Fasula</dc:creator>
  <cp:lastModifiedBy>irts</cp:lastModifiedBy>
  <cp:revision>8</cp:revision>
  <dcterms:created xsi:type="dcterms:W3CDTF">2011-03-29T02:25:37Z</dcterms:created>
  <dcterms:modified xsi:type="dcterms:W3CDTF">2011-03-31T23:58:38Z</dcterms:modified>
</cp:coreProperties>
</file>