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5" r:id="rId5"/>
    <p:sldId id="266" r:id="rId6"/>
    <p:sldId id="267" r:id="rId7"/>
    <p:sldId id="259" r:id="rId8"/>
    <p:sldId id="261" r:id="rId9"/>
    <p:sldId id="262" r:id="rId10"/>
    <p:sldId id="263" r:id="rId11"/>
    <p:sldId id="264" r:id="rId12"/>
    <p:sldId id="26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02" y="-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9615438-EB72-4924-878A-3C1A242A3977}" type="datetimeFigureOut">
              <a:rPr lang="en-US" smtClean="0"/>
              <a:pPr/>
              <a:t>4/14/2011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A9761BA-DEF0-4F49-A65E-731F1ACB9A7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615438-EB72-4924-878A-3C1A242A3977}" type="datetimeFigureOut">
              <a:rPr lang="en-US" smtClean="0"/>
              <a:pPr/>
              <a:t>4/14/2011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9761BA-DEF0-4F49-A65E-731F1ACB9A7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615438-EB72-4924-878A-3C1A242A3977}" type="datetimeFigureOut">
              <a:rPr lang="en-US" smtClean="0"/>
              <a:pPr/>
              <a:t>4/14/2011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9761BA-DEF0-4F49-A65E-731F1ACB9A7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615438-EB72-4924-878A-3C1A242A3977}" type="datetimeFigureOut">
              <a:rPr lang="en-US" smtClean="0"/>
              <a:pPr/>
              <a:t>4/14/2011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9761BA-DEF0-4F49-A65E-731F1ACB9A7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615438-EB72-4924-878A-3C1A242A3977}" type="datetimeFigureOut">
              <a:rPr lang="en-US" smtClean="0"/>
              <a:pPr/>
              <a:t>4/14/2011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9761BA-DEF0-4F49-A65E-731F1ACB9A7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615438-EB72-4924-878A-3C1A242A3977}" type="datetimeFigureOut">
              <a:rPr lang="en-US" smtClean="0"/>
              <a:pPr/>
              <a:t>4/14/2011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9761BA-DEF0-4F49-A65E-731F1ACB9A7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615438-EB72-4924-878A-3C1A242A3977}" type="datetimeFigureOut">
              <a:rPr lang="en-US" smtClean="0"/>
              <a:pPr/>
              <a:t>4/14/2011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9761BA-DEF0-4F49-A65E-731F1ACB9A7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615438-EB72-4924-878A-3C1A242A3977}" type="datetimeFigureOut">
              <a:rPr lang="en-US" smtClean="0"/>
              <a:pPr/>
              <a:t>4/14/2011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9761BA-DEF0-4F49-A65E-731F1ACB9A7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615438-EB72-4924-878A-3C1A242A3977}" type="datetimeFigureOut">
              <a:rPr lang="en-US" smtClean="0"/>
              <a:pPr/>
              <a:t>4/14/2011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9761BA-DEF0-4F49-A65E-731F1ACB9A7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9615438-EB72-4924-878A-3C1A242A3977}" type="datetimeFigureOut">
              <a:rPr lang="en-US" smtClean="0"/>
              <a:pPr/>
              <a:t>4/14/2011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9761BA-DEF0-4F49-A65E-731F1ACB9A7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9615438-EB72-4924-878A-3C1A242A3977}" type="datetimeFigureOut">
              <a:rPr lang="en-US" smtClean="0"/>
              <a:pPr/>
              <a:t>4/14/2011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A9761BA-DEF0-4F49-A65E-731F1ACB9A7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9615438-EB72-4924-878A-3C1A242A3977}" type="datetimeFigureOut">
              <a:rPr lang="en-US" smtClean="0"/>
              <a:pPr/>
              <a:t>4/14/2011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A9761BA-DEF0-4F49-A65E-731F1ACB9A7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Technology Tools and Resources for Inquiry Science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a good question to ask in an interview.  What kind of technology will I have access to?</a:t>
            </a:r>
          </a:p>
          <a:p>
            <a:r>
              <a:rPr lang="en-US" dirty="0" smtClean="0"/>
              <a:t>One computer classroom</a:t>
            </a:r>
          </a:p>
          <a:p>
            <a:pPr lvl="1"/>
            <a:r>
              <a:rPr lang="en-US" dirty="0" smtClean="0"/>
              <a:t>How will you use?</a:t>
            </a:r>
          </a:p>
          <a:p>
            <a:r>
              <a:rPr lang="en-US" dirty="0" smtClean="0"/>
              <a:t>Multi-computer classrooms?</a:t>
            </a:r>
          </a:p>
          <a:p>
            <a:pPr lvl="1"/>
            <a:r>
              <a:rPr lang="en-US" dirty="0" smtClean="0"/>
              <a:t>How will you use?</a:t>
            </a:r>
          </a:p>
          <a:p>
            <a:pPr lvl="1"/>
            <a:r>
              <a:rPr lang="en-US" dirty="0" smtClean="0"/>
              <a:t>Set up your class?</a:t>
            </a:r>
          </a:p>
          <a:p>
            <a:r>
              <a:rPr lang="en-US" dirty="0" smtClean="0"/>
              <a:t>Schoolwide computer lab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Managing Educational Technology in the Science Classroom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students are online you are ultimately responsible.</a:t>
            </a:r>
          </a:p>
          <a:p>
            <a:pPr lvl="1"/>
            <a:r>
              <a:rPr lang="en-US" dirty="0" smtClean="0"/>
              <a:t>Schools do have filters, but many students are savvy enough to find their way around them.</a:t>
            </a:r>
          </a:p>
          <a:p>
            <a:r>
              <a:rPr lang="en-US" dirty="0" smtClean="0"/>
              <a:t>Find some kid friendly websites.</a:t>
            </a:r>
          </a:p>
          <a:p>
            <a:r>
              <a:rPr lang="en-US" dirty="0" smtClean="0"/>
              <a:t>Teach them how to narrow searches.</a:t>
            </a:r>
          </a:p>
          <a:p>
            <a:r>
              <a:rPr lang="en-US" dirty="0" smtClean="0"/>
              <a:t>Internet User Agreement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Selecting Software and Internet Sites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How does educational technology fit within the broader context of inquiry and constructivist learning of science?</a:t>
            </a:r>
          </a:p>
          <a:p>
            <a:r>
              <a:rPr lang="en-US" dirty="0" smtClean="0"/>
              <a:t>What internet sites, telecommunications resources, commercial instructional software, and data collection and analysis tools are available to enhance the teaching and learning of inquiry science in your classroom?</a:t>
            </a:r>
          </a:p>
          <a:p>
            <a:r>
              <a:rPr lang="en-US" dirty="0" smtClean="0"/>
              <a:t>How should the hardware and software available in our classroom be managed?</a:t>
            </a:r>
          </a:p>
          <a:p>
            <a:r>
              <a:rPr lang="en-US" dirty="0" smtClean="0"/>
              <a:t>How can you stay on the cutting edge of learning technology throughout your teaching career?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to Ask Yourself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Use internet images to engage students into inquiry.</a:t>
            </a:r>
          </a:p>
          <a:p>
            <a:r>
              <a:rPr lang="en-US" dirty="0" smtClean="0"/>
              <a:t>Used archived data.</a:t>
            </a:r>
          </a:p>
          <a:p>
            <a:r>
              <a:rPr lang="en-US" dirty="0" smtClean="0"/>
              <a:t>Explore space</a:t>
            </a:r>
          </a:p>
          <a:p>
            <a:r>
              <a:rPr lang="en-US" dirty="0" smtClean="0"/>
              <a:t>Take a virtual field trip</a:t>
            </a:r>
          </a:p>
          <a:p>
            <a:r>
              <a:rPr lang="en-US" dirty="0" smtClean="0"/>
              <a:t>Visit online science exhibits</a:t>
            </a:r>
          </a:p>
          <a:p>
            <a:r>
              <a:rPr lang="en-US" dirty="0" smtClean="0"/>
              <a:t>Tour a factory via the net.</a:t>
            </a:r>
          </a:p>
          <a:p>
            <a:r>
              <a:rPr lang="en-US" dirty="0" smtClean="0"/>
              <a:t>Big problem with internet resources becoming unavailable.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Internet as a Technology Resource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50-year-old-computer[1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57200"/>
            <a:ext cx="9060603" cy="5943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343400" y="457200"/>
            <a:ext cx="48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457200"/>
            <a:ext cx="4724400" cy="3124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724400" y="457200"/>
            <a:ext cx="4267200" cy="3124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3581400"/>
            <a:ext cx="4724400" cy="2743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724400" y="3581400"/>
            <a:ext cx="4419600" cy="2819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ire_hose[1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4796" y="1066800"/>
            <a:ext cx="9158796" cy="471678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572000" y="1066800"/>
            <a:ext cx="4572000" cy="3581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0" y="4648200"/>
            <a:ext cx="45720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066800"/>
            <a:ext cx="4572000" cy="2743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3810000"/>
            <a:ext cx="4572000" cy="1981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9161" y="-381000"/>
            <a:ext cx="9193161" cy="7579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4572000" y="3124200"/>
            <a:ext cx="4343400" cy="396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962400" y="0"/>
            <a:ext cx="4953000" cy="3124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" y="3124200"/>
            <a:ext cx="4419600" cy="396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2400" y="0"/>
            <a:ext cx="3810000" cy="3124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programs come with a variety of CDs to enhance your instruction.</a:t>
            </a:r>
          </a:p>
          <a:p>
            <a:r>
              <a:rPr lang="en-US" dirty="0" smtClean="0"/>
              <a:t>More and more textbooks are also available online.  Some of these even have tutorials.</a:t>
            </a:r>
          </a:p>
          <a:p>
            <a:r>
              <a:rPr lang="en-US" dirty="0" smtClean="0"/>
              <a:t>Use of digital cameras, flip cameras, and digital microscopes.</a:t>
            </a:r>
          </a:p>
          <a:p>
            <a:pPr lvl="1"/>
            <a:r>
              <a:rPr lang="en-US" dirty="0" smtClean="0"/>
              <a:t>How do you get these?</a:t>
            </a:r>
          </a:p>
          <a:p>
            <a:pPr lvl="2"/>
            <a:r>
              <a:rPr lang="en-US" dirty="0" smtClean="0"/>
              <a:t>Apply for funds through PTSA</a:t>
            </a:r>
          </a:p>
          <a:p>
            <a:pPr lvl="2"/>
            <a:r>
              <a:rPr lang="en-US" dirty="0" smtClean="0"/>
              <a:t>Apply for a grant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Use Instructional Software Packages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Contribute to and use regional databases.</a:t>
            </a:r>
          </a:p>
          <a:p>
            <a:r>
              <a:rPr lang="en-US" dirty="0" smtClean="0"/>
              <a:t>Participate in the Globe Project</a:t>
            </a:r>
          </a:p>
          <a:p>
            <a:r>
              <a:rPr lang="en-US" dirty="0" smtClean="0"/>
              <a:t>Collect Observational Data on Clouds</a:t>
            </a:r>
          </a:p>
          <a:p>
            <a:pPr lvl="1"/>
            <a:r>
              <a:rPr lang="en-US" dirty="0" smtClean="0"/>
              <a:t>Go through NASA</a:t>
            </a:r>
          </a:p>
          <a:p>
            <a:r>
              <a:rPr lang="en-US" dirty="0" smtClean="0"/>
              <a:t>Use archived data to discover weather patterns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Software and Instructional Packages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computer-based laboratories to collect data.</a:t>
            </a:r>
          </a:p>
          <a:p>
            <a:r>
              <a:rPr lang="en-US" dirty="0" smtClean="0"/>
              <a:t>Use spreadsheets to organize and collect data</a:t>
            </a:r>
          </a:p>
          <a:p>
            <a:r>
              <a:rPr lang="en-US" dirty="0" smtClean="0"/>
              <a:t>Communicate through multimedia presentations.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Other Technology Uses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203</TotalTime>
  <Words>351</Words>
  <Application>Microsoft Office PowerPoint</Application>
  <PresentationFormat>On-screen Show (4:3)</PresentationFormat>
  <Paragraphs>46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Chapter 8</vt:lpstr>
      <vt:lpstr>Questions to Ask Yourself</vt:lpstr>
      <vt:lpstr>The Internet as a Technology Resource</vt:lpstr>
      <vt:lpstr>Slide 4</vt:lpstr>
      <vt:lpstr>Slide 5</vt:lpstr>
      <vt:lpstr>Slide 6</vt:lpstr>
      <vt:lpstr>Use Instructional Software Packages</vt:lpstr>
      <vt:lpstr>Using Software and Instructional Packages</vt:lpstr>
      <vt:lpstr>Other Technology Uses</vt:lpstr>
      <vt:lpstr>Managing Educational Technology in the Science Classroom</vt:lpstr>
      <vt:lpstr>Selecting Software and Internet Sites</vt:lpstr>
      <vt:lpstr>Slide 12</vt:lpstr>
    </vt:vector>
  </TitlesOfParts>
  <Company>Deer Valley USD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8</dc:title>
  <dc:creator>Gary Fasula</dc:creator>
  <cp:lastModifiedBy>Gary Fasula</cp:lastModifiedBy>
  <cp:revision>18</cp:revision>
  <dcterms:created xsi:type="dcterms:W3CDTF">2011-04-14T02:22:01Z</dcterms:created>
  <dcterms:modified xsi:type="dcterms:W3CDTF">2011-04-14T18:25:02Z</dcterms:modified>
</cp:coreProperties>
</file>