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FAEA03-C073-4592-9559-22838B11CF97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6F2FDE1-68A2-4286-BCB4-EA96831C4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2AFCE-6196-4527-9475-CE613E1BDAF9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A7CDF23-A77C-4E34-ADB9-FB4B08B6A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931EE-0648-4F58-9A61-7F030950CC7E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23CBD-ECBC-4B37-A9D1-2A9769DBA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EBFE1-73D5-4236-AC91-A2D3797C7D71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4EB9C-6E79-4B30-9748-281927226E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69DD0-2EE0-421A-BB59-84A3E6ECD054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5F58A-E0DF-4953-B158-F19331051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6E767-B5D1-48DE-ABA6-ABE84A1D53F9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93BE01C-5F60-4812-84F6-61162C358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2C9031-94BF-4C44-B492-706CD27E8DF8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55859F-FF80-46C8-A307-CD25BC133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FFB0D4-F6CD-426D-9731-D8B739CFC80F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55A250-9354-44C9-A9AC-1E126A5F3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9F7C1-F5A8-4078-8AB3-2E33E57FE039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1201CC-7BD1-4DB0-9095-D746AF997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44C3E-AA13-4E60-ACF8-75D70147F80A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C0196-6116-45FB-BC81-36F3DB3690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3A479-B796-47A0-A620-E8AD192B426A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A102C2-7DD2-4DFE-949D-3F5580AC0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9E9FF8C-EB2D-49E4-BE35-2B810CEC9307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A4700FD-4E82-43A8-B2F4-2D93C5FED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1396850-784B-4D85-94FE-FB7172AB038A}" type="datetimeFigureOut">
              <a:rPr lang="en-US"/>
              <a:pPr>
                <a:defRPr/>
              </a:pPr>
              <a:t>9/12/2011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8ACE4D6-ACF6-494C-A453-C1656C6ED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transition>
    <p:wipe dir="r"/>
  </p:transition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Teaching Science for Understanding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r>
              <a:rPr lang="en-US" smtClean="0"/>
              <a:t>The 5-E Model of Instruction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truth…</a:t>
            </a:r>
          </a:p>
          <a:p>
            <a:r>
              <a:rPr lang="en-US" smtClean="0"/>
              <a:t>All, it depends on what you are teaching.</a:t>
            </a:r>
          </a:p>
          <a:p>
            <a:r>
              <a:rPr lang="en-US" smtClean="0"/>
              <a:t>The reality, there are inquiry standards and content standards.  You are responsible for both.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Which method is the best?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1.	Learners Are Engaged by Scientific 		Questions.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2.	Learners Give Priority to Evidence as They 	Plan and Conduct Investigations.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3.	Learners Connect Evidence and Scientific 	Knowledge in Generating Explanations.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4.	Learners Apply Their Knowledge to New 	Scientific Problems.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5.	Learners Engage in Critical Discourse with 	Others about Procedures, Evidence, and 	Explanations.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Features of Inquiry Instruction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Phases of the 5-E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the Question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Do the Activity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Engage</a:t>
            </a:r>
          </a:p>
          <a:p>
            <a:r>
              <a:rPr lang="en-US" dirty="0" smtClean="0"/>
              <a:t>*Identify students’ 	prior knowledge.</a:t>
            </a:r>
          </a:p>
          <a:p>
            <a:r>
              <a:rPr lang="en-US" dirty="0" smtClean="0"/>
              <a:t>*The question(s) for 	the investigation 	is/are 	formulated.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Explore</a:t>
            </a:r>
          </a:p>
          <a:p>
            <a:r>
              <a:rPr lang="en-US" dirty="0" smtClean="0"/>
              <a:t>*Students gather 	data.</a:t>
            </a:r>
          </a:p>
          <a:p>
            <a:r>
              <a:rPr lang="en-US" dirty="0" smtClean="0"/>
              <a:t>*This step is mainly 	guided 	discovery.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Phases of the 5-E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About the Information.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Take it a step further.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300" dirty="0" smtClean="0">
                <a:solidFill>
                  <a:srgbClr val="FF0000"/>
                </a:solidFill>
              </a:rPr>
              <a:t>Explain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*Students describe 	what they </a:t>
            </a:r>
            <a:r>
              <a:rPr lang="en-US" dirty="0" smtClean="0"/>
              <a:t>noticed 	during Explore 	phase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*Teacher introduces 	new scientific 	knowledge.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*Original 	question(s) 	is/are answered.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300" dirty="0" smtClean="0">
                <a:solidFill>
                  <a:srgbClr val="FF0000"/>
                </a:solidFill>
              </a:rPr>
              <a:t>Elaborate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*Students  must use 	new knowledge 	to solve a new 	task.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Phases of the 5-E Model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Assess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FF0000"/>
                </a:solidFill>
              </a:rPr>
              <a:t>Evaluate</a:t>
            </a:r>
          </a:p>
          <a:p>
            <a:r>
              <a:rPr lang="en-US" dirty="0" smtClean="0"/>
              <a:t>*Teacher assesses 	students 	learning.</a:t>
            </a:r>
          </a:p>
          <a:p>
            <a:r>
              <a:rPr lang="en-US" dirty="0" smtClean="0"/>
              <a:t>*Teacher </a:t>
            </a:r>
            <a:r>
              <a:rPr lang="en-US" dirty="0" smtClean="0"/>
              <a:t>also reflects 	on areas for 	improvement</a:t>
            </a:r>
            <a:r>
              <a:rPr lang="en-US" dirty="0" smtClean="0"/>
              <a:t>.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Guided Discovery</a:t>
            </a:r>
            <a:endParaRPr lang="en-US" sz="2800" smtClean="0"/>
          </a:p>
          <a:p>
            <a:r>
              <a:rPr lang="en-US" sz="3200" smtClean="0"/>
              <a:t>Direct Instruction</a:t>
            </a:r>
          </a:p>
          <a:p>
            <a:r>
              <a:rPr lang="en-US" sz="3200" smtClean="0"/>
              <a:t>Textbook Approach to Science Teaching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Other Methods of Teaching Science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 students in activities.</a:t>
            </a:r>
          </a:p>
          <a:p>
            <a:r>
              <a:rPr lang="en-US" smtClean="0"/>
              <a:t>Encourage them to explore concrete materials and reflect on what they find out.</a:t>
            </a:r>
          </a:p>
          <a:p>
            <a:r>
              <a:rPr lang="en-US" dirty="0" smtClean="0"/>
              <a:t>Engage children in conversations, listen to their ideas, and provide guidance to help them build and test their own explanations of what is happening.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Guided Discovery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Anticipatory set</a:t>
            </a:r>
          </a:p>
          <a:p>
            <a:r>
              <a:rPr lang="en-US" smtClean="0"/>
              <a:t>Objectives and purpose</a:t>
            </a:r>
          </a:p>
          <a:p>
            <a:r>
              <a:rPr lang="en-US" smtClean="0"/>
              <a:t>Instructional input</a:t>
            </a:r>
          </a:p>
          <a:p>
            <a:r>
              <a:rPr lang="en-US" smtClean="0"/>
              <a:t>Modeling</a:t>
            </a:r>
          </a:p>
          <a:p>
            <a:r>
              <a:rPr lang="en-US" smtClean="0"/>
              <a:t>Monitoring understanding and adjusting instruction</a:t>
            </a:r>
          </a:p>
          <a:p>
            <a:r>
              <a:rPr lang="en-US" smtClean="0"/>
              <a:t>Independent and guided practice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Direct Instruction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Places high demand on students reading, language, and memory skills.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Textbook Approach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201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Teaching Science for Understanding</vt:lpstr>
      <vt:lpstr>Features of Inquiry Instruction</vt:lpstr>
      <vt:lpstr>Phases of the 5-E Model</vt:lpstr>
      <vt:lpstr>Phases of the 5-E Model</vt:lpstr>
      <vt:lpstr>Phases of the 5-E Model</vt:lpstr>
      <vt:lpstr>Other Methods of Teaching Science</vt:lpstr>
      <vt:lpstr>Guided Discovery</vt:lpstr>
      <vt:lpstr>Direct Instruction</vt:lpstr>
      <vt:lpstr>Textbook Approach</vt:lpstr>
      <vt:lpstr>Which method is the best?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Science for Understanding</dc:title>
  <dc:creator>Gary Fasula</dc:creator>
  <cp:lastModifiedBy>irts</cp:lastModifiedBy>
  <cp:revision>17</cp:revision>
  <dcterms:created xsi:type="dcterms:W3CDTF">2011-01-15T20:23:34Z</dcterms:created>
  <dcterms:modified xsi:type="dcterms:W3CDTF">2011-09-12T23:47:28Z</dcterms:modified>
</cp:coreProperties>
</file>