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84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D5027C-D2A4-412B-8ECC-17A0605AD7F8}" type="datetimeFigureOut">
              <a:rPr lang="en-US" smtClean="0"/>
              <a:t>4/10/2011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DA9C780-0155-4723-AAAB-9692EBB370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D5027C-D2A4-412B-8ECC-17A0605AD7F8}" type="datetimeFigureOut">
              <a:rPr lang="en-US" smtClean="0"/>
              <a:t>4/10/2011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A9C780-0155-4723-AAAB-9692EBB370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D5027C-D2A4-412B-8ECC-17A0605AD7F8}" type="datetimeFigureOut">
              <a:rPr lang="en-US" smtClean="0"/>
              <a:t>4/10/2011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A9C780-0155-4723-AAAB-9692EBB370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D5027C-D2A4-412B-8ECC-17A0605AD7F8}" type="datetimeFigureOut">
              <a:rPr lang="en-US" smtClean="0"/>
              <a:t>4/10/2011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A9C780-0155-4723-AAAB-9692EBB370F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D5027C-D2A4-412B-8ECC-17A0605AD7F8}" type="datetimeFigureOut">
              <a:rPr lang="en-US" smtClean="0"/>
              <a:t>4/10/2011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A9C780-0155-4723-AAAB-9692EBB370F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D5027C-D2A4-412B-8ECC-17A0605AD7F8}" type="datetimeFigureOut">
              <a:rPr lang="en-US" smtClean="0"/>
              <a:t>4/10/2011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A9C780-0155-4723-AAAB-9692EBB370F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D5027C-D2A4-412B-8ECC-17A0605AD7F8}" type="datetimeFigureOut">
              <a:rPr lang="en-US" smtClean="0"/>
              <a:t>4/10/2011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A9C780-0155-4723-AAAB-9692EBB370F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D5027C-D2A4-412B-8ECC-17A0605AD7F8}" type="datetimeFigureOut">
              <a:rPr lang="en-US" smtClean="0"/>
              <a:t>4/10/2011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A9C780-0155-4723-AAAB-9692EBB370F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D5027C-D2A4-412B-8ECC-17A0605AD7F8}" type="datetimeFigureOut">
              <a:rPr lang="en-US" smtClean="0"/>
              <a:t>4/10/2011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A9C780-0155-4723-AAAB-9692EBB370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DD5027C-D2A4-412B-8ECC-17A0605AD7F8}" type="datetimeFigureOut">
              <a:rPr lang="en-US" smtClean="0"/>
              <a:t>4/10/2011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A9C780-0155-4723-AAAB-9692EBB370F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D5027C-D2A4-412B-8ECC-17A0605AD7F8}" type="datetimeFigureOut">
              <a:rPr lang="en-US" smtClean="0"/>
              <a:t>4/10/2011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DA9C780-0155-4723-AAAB-9692EBB370F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DD5027C-D2A4-412B-8ECC-17A0605AD7F8}" type="datetimeFigureOut">
              <a:rPr lang="en-US" smtClean="0"/>
              <a:t>4/10/2011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DA9C780-0155-4723-AAAB-9692EBB370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Science for all Learners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 questions rather than giving information.  Let them teach with you.</a:t>
            </a:r>
          </a:p>
          <a:p>
            <a:r>
              <a:rPr lang="en-US" dirty="0" smtClean="0"/>
              <a:t>Use hypothetical questions</a:t>
            </a:r>
          </a:p>
          <a:p>
            <a:r>
              <a:rPr lang="en-US" dirty="0" smtClean="0"/>
              <a:t>Ask students to develop open-ended situations where no on answer is correct</a:t>
            </a:r>
          </a:p>
          <a:p>
            <a:r>
              <a:rPr lang="en-US" dirty="0" smtClean="0"/>
              <a:t>Do tasks involving mathematics</a:t>
            </a:r>
          </a:p>
          <a:p>
            <a:r>
              <a:rPr lang="en-US" dirty="0" smtClean="0"/>
              <a:t>Emphasize concepts, principles, relationships and generalizations, not information</a:t>
            </a:r>
          </a:p>
          <a:p>
            <a:r>
              <a:rPr lang="en-US" dirty="0" smtClean="0"/>
              <a:t>Give assignments that rely on independent work and research (depends on kid)</a:t>
            </a:r>
          </a:p>
          <a:p>
            <a:r>
              <a:rPr lang="en-US" dirty="0" smtClean="0"/>
              <a:t>Integrate technology</a:t>
            </a:r>
          </a:p>
          <a:p>
            <a:r>
              <a:rPr lang="en-US" dirty="0" smtClean="0"/>
              <a:t>Encourage students to design experiments.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Suggestions for Pushing High Kids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Who are the students with special learning needs?</a:t>
            </a:r>
          </a:p>
          <a:p>
            <a:r>
              <a:rPr lang="en-US" dirty="0" smtClean="0"/>
              <a:t>What are likely to be the learning challenges and special needs of individual students in your science classroom?</a:t>
            </a:r>
          </a:p>
          <a:p>
            <a:r>
              <a:rPr lang="en-US" dirty="0" smtClean="0"/>
              <a:t>What are the goals of science for students with special learning needs?</a:t>
            </a:r>
          </a:p>
          <a:p>
            <a:r>
              <a:rPr lang="en-US" dirty="0" smtClean="0"/>
              <a:t>What special modifications in materials, equipment, instructions, and assessment strategies should be made in science for students with special learning needs?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Things to Consider when planning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you meet the learning needs of students in your science classroom who are gifted and talented?</a:t>
            </a:r>
          </a:p>
          <a:p>
            <a:r>
              <a:rPr lang="en-US" dirty="0" smtClean="0"/>
              <a:t>What are the learning challenges and special needs of ELL students in your science classroom?</a:t>
            </a:r>
          </a:p>
          <a:p>
            <a:r>
              <a:rPr lang="en-US" dirty="0" smtClean="0"/>
              <a:t>What is sheltered instruction?</a:t>
            </a:r>
          </a:p>
          <a:p>
            <a:r>
              <a:rPr lang="en-US" dirty="0" smtClean="0"/>
              <a:t>How can you best help students acquire science knowledge and skills and learn English at the same time?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Things to Consider when Planning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IEPs Individualized Education Plans</a:t>
            </a:r>
          </a:p>
          <a:p>
            <a:pPr lvl="1"/>
            <a:r>
              <a:rPr lang="en-US" dirty="0" smtClean="0"/>
              <a:t>Special Ed rules all.</a:t>
            </a:r>
          </a:p>
          <a:p>
            <a:pPr lvl="1"/>
            <a:r>
              <a:rPr lang="en-US" dirty="0" smtClean="0"/>
              <a:t>Check your class rosters and lists before school starts.  They influence everything from class procedures to room arrangements.</a:t>
            </a:r>
          </a:p>
          <a:p>
            <a:pPr lvl="1"/>
            <a:r>
              <a:rPr lang="en-US" dirty="0" smtClean="0"/>
              <a:t>YOU are responsible for meeting ALL of the necessary accommodations.</a:t>
            </a:r>
          </a:p>
          <a:p>
            <a:pPr lvl="2"/>
            <a:r>
              <a:rPr lang="en-US" dirty="0" smtClean="0"/>
              <a:t>Legally responsible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Making Modifications for Students with Special Learning Needs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Activities-based science.  Inquiry is perfect for this.</a:t>
            </a:r>
          </a:p>
          <a:p>
            <a:r>
              <a:rPr lang="en-US" dirty="0" smtClean="0"/>
              <a:t>Intensive scaffolding</a:t>
            </a:r>
          </a:p>
          <a:p>
            <a:r>
              <a:rPr lang="en-US" dirty="0" smtClean="0"/>
              <a:t>Learning strategies</a:t>
            </a:r>
          </a:p>
          <a:p>
            <a:r>
              <a:rPr lang="en-US" dirty="0" smtClean="0"/>
              <a:t>Visual presentations and multimedia in general</a:t>
            </a:r>
          </a:p>
          <a:p>
            <a:r>
              <a:rPr lang="en-US" dirty="0" smtClean="0"/>
              <a:t>Mnemonic</a:t>
            </a:r>
          </a:p>
          <a:p>
            <a:r>
              <a:rPr lang="en-US" dirty="0" smtClean="0"/>
              <a:t>Graphic aids.  Anything that helps students organize information</a:t>
            </a:r>
          </a:p>
          <a:p>
            <a:r>
              <a:rPr lang="en-US" dirty="0" smtClean="0"/>
              <a:t>Teach Learning Strategies – beneficial to all students.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Teaching Approaches for LD </a:t>
            </a:r>
            <a:br>
              <a:rPr lang="en-US" dirty="0" smtClean="0"/>
            </a:br>
            <a:r>
              <a:rPr lang="en-US" dirty="0" smtClean="0"/>
              <a:t>Students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students are in a self-contained classroom.  It depends on the district.</a:t>
            </a:r>
          </a:p>
          <a:p>
            <a:r>
              <a:rPr lang="en-US" dirty="0" smtClean="0"/>
              <a:t>Many students are mainstreamed for social studies and science, if so, they usually have aids accompany them.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Students with Mental Retardation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 inability to learn not due to intellectual, sensory, or health factors</a:t>
            </a:r>
          </a:p>
          <a:p>
            <a:r>
              <a:rPr lang="en-US" dirty="0" smtClean="0"/>
              <a:t>An inability to exhibit appropriate behavior under ordinary circumstances</a:t>
            </a:r>
          </a:p>
          <a:p>
            <a:r>
              <a:rPr lang="en-US" dirty="0" smtClean="0"/>
              <a:t>An inability to maintain relationships with peers and teachers</a:t>
            </a:r>
          </a:p>
          <a:p>
            <a:r>
              <a:rPr lang="en-US" dirty="0" smtClean="0"/>
              <a:t>An inappropriate effect such as depression or anxiety </a:t>
            </a:r>
          </a:p>
          <a:p>
            <a:r>
              <a:rPr lang="en-US" dirty="0" smtClean="0"/>
              <a:t>An inappropriate manifestation of physical symptoms fears in response to school or personal difficulties</a:t>
            </a:r>
          </a:p>
          <a:p>
            <a:r>
              <a:rPr lang="en-US" dirty="0" smtClean="0"/>
              <a:t>Remember you are responsible for </a:t>
            </a:r>
            <a:r>
              <a:rPr lang="en-US" u="sng" dirty="0" smtClean="0"/>
              <a:t>ALL</a:t>
            </a:r>
            <a:r>
              <a:rPr lang="en-US" dirty="0" smtClean="0"/>
              <a:t> of you students</a:t>
            </a:r>
            <a:endParaRPr lang="en-US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Students with Emotional/Behavior Disorders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think outside the box and can make huge leaps in logic.</a:t>
            </a:r>
          </a:p>
          <a:p>
            <a:r>
              <a:rPr lang="en-US" dirty="0" smtClean="0"/>
              <a:t>Just because they are gifted doesn’t mean there won’t be behavior issues.</a:t>
            </a:r>
          </a:p>
          <a:p>
            <a:r>
              <a:rPr lang="en-US" dirty="0" smtClean="0"/>
              <a:t>Often, these students will be pulled out of Math and Reading (with budget cuts this is becoming less likely) but they are included for Science and Social Studies.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Science for the Gifted and Talented Students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Provide recognition for their efforts, but be wary of Know-It-Alls.</a:t>
            </a:r>
          </a:p>
          <a:p>
            <a:r>
              <a:rPr lang="en-US" dirty="0" smtClean="0"/>
              <a:t>Challenge students to come with questions they think are difficult.</a:t>
            </a:r>
          </a:p>
          <a:p>
            <a:r>
              <a:rPr lang="en-US" dirty="0" smtClean="0"/>
              <a:t>Encourage student-initiated projects and alternative activities sometimes in lieu of standard kinds of activities.</a:t>
            </a:r>
          </a:p>
          <a:p>
            <a:r>
              <a:rPr lang="en-US" dirty="0" smtClean="0"/>
              <a:t>Introduce elementary and middle school research methods</a:t>
            </a:r>
          </a:p>
          <a:p>
            <a:r>
              <a:rPr lang="en-US" dirty="0" smtClean="0"/>
              <a:t>Encourage students to use a variety of media to express themselves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Suggestions to Include Gifted and Talented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276</TotalTime>
  <Words>535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Chapter 10</vt:lpstr>
      <vt:lpstr>Things to Consider when planning</vt:lpstr>
      <vt:lpstr>Things to Consider when Planning</vt:lpstr>
      <vt:lpstr>Making Modifications for Students with Special Learning Needs</vt:lpstr>
      <vt:lpstr>Teaching Approaches for LD  Students</vt:lpstr>
      <vt:lpstr>Students with Mental Retardation</vt:lpstr>
      <vt:lpstr>Students with Emotional/Behavior Disorders</vt:lpstr>
      <vt:lpstr>Science for the Gifted and Talented Students</vt:lpstr>
      <vt:lpstr>Suggestions to Include Gifted and Talented</vt:lpstr>
      <vt:lpstr>Suggestions for Pushing High Kids</vt:lpstr>
    </vt:vector>
  </TitlesOfParts>
  <Company>Deer Valley 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</dc:title>
  <dc:creator>Gary Fasula</dc:creator>
  <cp:lastModifiedBy>Gary Fasula</cp:lastModifiedBy>
  <cp:revision>4</cp:revision>
  <dcterms:created xsi:type="dcterms:W3CDTF">2011-04-10T22:15:04Z</dcterms:created>
  <dcterms:modified xsi:type="dcterms:W3CDTF">2011-04-11T02:51:32Z</dcterms:modified>
</cp:coreProperties>
</file>