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D812E-6EFF-499F-AC87-C678A683B047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EBEA-E36A-4ADC-AF12-5F2CE969D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D5D35-D05B-4C8A-9C04-DD637FA05AE7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B4FCB-0C92-42EC-987D-F90CB60C1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B4FCB-0C92-42EC-987D-F90CB60C1D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B4FCB-0C92-42EC-987D-F90CB60C1D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4B235D-9B51-4EEB-A502-D862F2DAF7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E40FBD-362D-46E3-B9FC-9116D153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Children, Science, and Inquiry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Preliminary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learner’s prior knowledge</a:t>
            </a:r>
          </a:p>
          <a:p>
            <a:r>
              <a:rPr lang="en-US" dirty="0" smtClean="0"/>
              <a:t>Students connect new information to existing knowledge</a:t>
            </a:r>
          </a:p>
          <a:p>
            <a:r>
              <a:rPr lang="en-US" dirty="0" smtClean="0"/>
              <a:t>Reorganize what they know with new information</a:t>
            </a:r>
          </a:p>
          <a:p>
            <a:r>
              <a:rPr lang="en-US" dirty="0" smtClean="0"/>
              <a:t>Build new meaning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Constructive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Think and Understand</a:t>
            </a:r>
          </a:p>
          <a:p>
            <a:r>
              <a:rPr lang="en-US" dirty="0" smtClean="0"/>
              <a:t>Scientific Literacy</a:t>
            </a:r>
          </a:p>
          <a:p>
            <a:r>
              <a:rPr lang="en-US" dirty="0" smtClean="0"/>
              <a:t>Science Education and National Concerns</a:t>
            </a:r>
          </a:p>
          <a:p>
            <a:r>
              <a:rPr lang="en-US" dirty="0" smtClean="0"/>
              <a:t>Language Literacy and Mathematics Competency</a:t>
            </a:r>
          </a:p>
          <a:p>
            <a:r>
              <a:rPr lang="en-US" dirty="0" smtClean="0"/>
              <a:t>NLCB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Should Science be Taught?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Think Scientifically Takes Time</a:t>
            </a:r>
          </a:p>
          <a:p>
            <a:r>
              <a:rPr lang="en-US" dirty="0" smtClean="0"/>
              <a:t>Science Should be Taught from the Earliest Grades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to Think and Understand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knowledge and understanding of scientific concepts and processes required for personal decision-making, participation in civic and cultural affairs, and economic productivity</a:t>
            </a:r>
          </a:p>
          <a:p>
            <a:r>
              <a:rPr lang="en-US" dirty="0" smtClean="0"/>
              <a:t>In other words, the skills developed in Science are skills students will use in several areas in life.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Literacy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believe all the hype.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Concerns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skills can be taught while reading  informational texts.</a:t>
            </a:r>
          </a:p>
          <a:p>
            <a:r>
              <a:rPr lang="en-US" dirty="0" smtClean="0"/>
              <a:t>Math skills can be reinforced.  Counting, estimating, measuring, putting data into tables, and reading and making graphs all can be used.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tested in fourth and eighth grade for AIMS.</a:t>
            </a:r>
          </a:p>
          <a:p>
            <a:r>
              <a:rPr lang="en-US" dirty="0" smtClean="0"/>
              <a:t>Everyone’s responsibility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NCLB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approaches for different investigations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Technological design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Ask a question</a:t>
            </a:r>
          </a:p>
          <a:p>
            <a:r>
              <a:rPr lang="en-US" dirty="0" smtClean="0"/>
              <a:t>Plan and conduct a simple investigation</a:t>
            </a:r>
          </a:p>
          <a:p>
            <a:r>
              <a:rPr lang="en-US" dirty="0" smtClean="0"/>
              <a:t>Gather data</a:t>
            </a:r>
          </a:p>
          <a:p>
            <a:r>
              <a:rPr lang="en-US" dirty="0" smtClean="0"/>
              <a:t>Develop an explanation</a:t>
            </a:r>
          </a:p>
          <a:p>
            <a:r>
              <a:rPr lang="en-US" dirty="0" smtClean="0"/>
              <a:t>Communicate investigations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Identify a simple problem</a:t>
            </a:r>
          </a:p>
          <a:p>
            <a:r>
              <a:rPr lang="en-US" dirty="0" smtClean="0"/>
              <a:t>Purpose a solution</a:t>
            </a:r>
          </a:p>
          <a:p>
            <a:r>
              <a:rPr lang="en-US" dirty="0" smtClean="0"/>
              <a:t>Implement a proposed solution</a:t>
            </a:r>
          </a:p>
          <a:p>
            <a:r>
              <a:rPr lang="en-US" dirty="0" smtClean="0"/>
              <a:t>Evaluate a product or design</a:t>
            </a:r>
          </a:p>
          <a:p>
            <a:r>
              <a:rPr lang="en-US" dirty="0" smtClean="0"/>
              <a:t>Communicate a design and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6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233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Children, Science, and Inquiry</vt:lpstr>
      <vt:lpstr>Constructive Learning</vt:lpstr>
      <vt:lpstr>Why Should Science be Taught?</vt:lpstr>
      <vt:lpstr>Learning to Think and Understand</vt:lpstr>
      <vt:lpstr>Scientific Literacy</vt:lpstr>
      <vt:lpstr>National Concerns</vt:lpstr>
      <vt:lpstr>Language and Math</vt:lpstr>
      <vt:lpstr>NCLB</vt:lpstr>
      <vt:lpstr>Different approaches for different investigations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Children, Science, and Inquiry</dc:title>
  <dc:creator>Gary Fasula</dc:creator>
  <cp:lastModifiedBy>Gary Fasula</cp:lastModifiedBy>
  <cp:revision>12</cp:revision>
  <dcterms:created xsi:type="dcterms:W3CDTF">2011-01-23T23:34:47Z</dcterms:created>
  <dcterms:modified xsi:type="dcterms:W3CDTF">2011-09-12T00:47:50Z</dcterms:modified>
</cp:coreProperties>
</file>